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4" r:id="rId5"/>
    <p:sldId id="283" r:id="rId6"/>
    <p:sldId id="282" r:id="rId7"/>
    <p:sldId id="276" r:id="rId8"/>
    <p:sldId id="266" r:id="rId9"/>
    <p:sldId id="275" r:id="rId10"/>
    <p:sldId id="268" r:id="rId11"/>
    <p:sldId id="278" r:id="rId12"/>
    <p:sldId id="279" r:id="rId13"/>
    <p:sldId id="272" r:id="rId14"/>
    <p:sldId id="273" r:id="rId15"/>
  </p:sldIdLst>
  <p:sldSz cx="18288000" cy="10287000"/>
  <p:notesSz cx="6858000" cy="9144000"/>
  <p:embeddedFontLst>
    <p:embeddedFont>
      <p:font typeface="Pretendard Bold" panose="020B0604020202020204" charset="-127"/>
      <p:bold r:id="rId17"/>
    </p:embeddedFont>
    <p:embeddedFont>
      <p:font typeface="Pretendard ExtraBold" panose="020B0604020202020204" charset="-127"/>
      <p:bold r:id="rId18"/>
    </p:embeddedFont>
    <p:embeddedFont>
      <p:font typeface="Pretendard Light" panose="020B0604020202020204" charset="-127"/>
      <p:regular r:id="rId19"/>
    </p:embeddedFont>
    <p:embeddedFont>
      <p:font typeface="Pretendard SemiBold" panose="020B0604020202020204" charset="-127"/>
      <p:bold r:id="rId20"/>
    </p:embeddedFont>
    <p:embeddedFont>
      <p:font typeface="Malgun Gothic" panose="020B0503020000020004" pitchFamily="34" charset="-127"/>
      <p:regular r:id="rId21"/>
      <p:bold r:id="rId22"/>
    </p:embeddedFont>
    <p:embeddedFont>
      <p:font typeface="Malgun Gothic" panose="020B0503020000020004" pitchFamily="34" charset="-127"/>
      <p:regular r:id="rId21"/>
      <p:bold r:id="rId22"/>
    </p:embeddedFont>
    <p:embeddedFont>
      <p:font typeface="Oswald SemiBold" panose="00000700000000000000" pitchFamily="2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645674-8B39-4C06-90CD-E8F9B85CA96B}" name="게스트 사용자" initials="게사" userId="S::urn:spo:tenantanon#a633bbdc-0cc6-4cb1-8bba-7fa0ea11b482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28D38-4572-4147-9819-D3E4EE45545B}" v="115" dt="2025-07-02T05:45:43.590"/>
    <p1510:client id="{25D535F5-0EF6-00D7-CD21-3A58BE384465}" v="589" dt="2025-07-02T06:29:49.379"/>
    <p1510:client id="{3DB68481-D25C-5C48-35F8-2691533A799D}" v="22" dt="2025-07-02T06:47:43.068"/>
    <p1510:client id="{4781681A-CAC2-7C9F-19B2-DD168D512E2B}" v="1" dt="2025-07-02T04:57:54.118"/>
    <p1510:client id="{4D816523-8168-CE7D-E08C-77D779600F31}" v="5" dt="2025-07-02T02:57:46.140"/>
    <p1510:client id="{5542A927-2F9D-06BF-9CC2-AFA0912B37C4}" v="408" dt="2025-07-02T03:32:09.448"/>
    <p1510:client id="{7351DBD4-2434-4917-327B-9E071CE6FF84}" v="64" dt="2025-07-02T04:53:32.802"/>
    <p1510:client id="{84A181A1-ECC0-7711-46DC-3367D43FBE16}" v="37" dt="2025-07-02T12:17:32.754"/>
    <p1510:client id="{9231B46C-32A5-DB59-2A14-EB1D2EECD0E9}" v="14" dt="2025-07-02T05:53:17.141"/>
    <p1510:client id="{97A705C4-CE2D-1DA6-9AA7-CA4E9DC5A2B9}" v="70" dt="2025-07-02T06:30:24.955"/>
    <p1510:client id="{99EDFEE1-30D2-44B3-9C75-32F8FCA2D0DA}" v="8" dt="2025-07-02T04:51:43.324"/>
    <p1510:client id="{A788E530-B862-4B0A-9355-3C8E877BFBFA}" v="12" dt="2025-07-02T04:54:22.796"/>
    <p1510:client id="{B77BA309-C915-4A99-A89F-EE0B7580DDC9}" v="297" dt="2025-07-02T06:24:28.959"/>
    <p1510:client id="{BB29D30C-EE97-6724-1CF1-E9C9724002F1}" v="76" dt="2025-07-02T05:52:05.303"/>
    <p1510:client id="{C18AEB22-38E7-B96A-B7D4-8040338C87DB}" v="238" dt="2025-07-02T06:46:17.749"/>
    <p1510:client id="{E27E4700-F223-2D7E-A99D-BBFAC8A05BB1}" v="735" dt="2025-07-02T06:21:35.909"/>
    <p1510:client id="{EF155B4F-22C9-4311-B9BE-D996D7C755B9}" v="104" dt="2025-07-02T05:36:43.353"/>
    <p1510:client id="{F6D29B4F-16E1-B437-6B3E-7AFCB5964149}" v="80" dt="2025-07-02T03:10:57.503"/>
    <p1510:client id="{F98CDF54-693E-FB97-8A30-6A95DBBBB546}" v="184" dt="2025-07-02T05:02:14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tenantanon#a633bbdc-0cc6-4cb1-8bba-7fa0ea11b482::" providerId="AD" clId="Web-{BB29D30C-EE97-6724-1CF1-E9C9724002F1}"/>
    <pc:docChg chg="modSld">
      <pc:chgData name="게스트 사용자" userId="S::urn:spo:tenantanon#a633bbdc-0cc6-4cb1-8bba-7fa0ea11b482::" providerId="AD" clId="Web-{BB29D30C-EE97-6724-1CF1-E9C9724002F1}" dt="2025-07-02T05:52:05.303" v="70" actId="20577"/>
      <pc:docMkLst>
        <pc:docMk/>
      </pc:docMkLst>
      <pc:sldChg chg="addSp delSp modSp">
        <pc:chgData name="게스트 사용자" userId="S::urn:spo:tenantanon#a633bbdc-0cc6-4cb1-8bba-7fa0ea11b482::" providerId="AD" clId="Web-{BB29D30C-EE97-6724-1CF1-E9C9724002F1}" dt="2025-07-02T05:52:05.303" v="70" actId="20577"/>
        <pc:sldMkLst>
          <pc:docMk/>
          <pc:sldMk cId="0" sldId="266"/>
        </pc:sldMkLst>
        <pc:spChg chg="add mod">
          <ac:chgData name="게스트 사용자" userId="S::urn:spo:tenantanon#a633bbdc-0cc6-4cb1-8bba-7fa0ea11b482::" providerId="AD" clId="Web-{BB29D30C-EE97-6724-1CF1-E9C9724002F1}" dt="2025-07-02T05:51:07.239" v="65" actId="1076"/>
          <ac:spMkLst>
            <pc:docMk/>
            <pc:sldMk cId="0" sldId="266"/>
            <ac:spMk id="13" creationId="{F3B53B7E-5954-D500-58EF-9219E0012C0E}"/>
          </ac:spMkLst>
        </pc:spChg>
        <pc:spChg chg="add mod">
          <ac:chgData name="게스트 사용자" userId="S::urn:spo:tenantanon#a633bbdc-0cc6-4cb1-8bba-7fa0ea11b482::" providerId="AD" clId="Web-{BB29D30C-EE97-6724-1CF1-E9C9724002F1}" dt="2025-07-02T05:52:05.303" v="70" actId="20577"/>
          <ac:spMkLst>
            <pc:docMk/>
            <pc:sldMk cId="0" sldId="266"/>
            <ac:spMk id="14" creationId="{C060E125-C3E0-B128-C8D5-6102803602F6}"/>
          </ac:spMkLst>
        </pc:spChg>
        <pc:spChg chg="mod">
          <ac:chgData name="게스트 사용자" userId="S::urn:spo:tenantanon#a633bbdc-0cc6-4cb1-8bba-7fa0ea11b482::" providerId="AD" clId="Web-{BB29D30C-EE97-6724-1CF1-E9C9724002F1}" dt="2025-07-02T05:37:24.787" v="36" actId="1076"/>
          <ac:spMkLst>
            <pc:docMk/>
            <pc:sldMk cId="0" sldId="266"/>
            <ac:spMk id="26" creationId="{00000000-0000-0000-0000-000000000000}"/>
          </ac:spMkLst>
        </pc:spChg>
        <pc:picChg chg="del">
          <ac:chgData name="게스트 사용자" userId="S::urn:spo:tenantanon#a633bbdc-0cc6-4cb1-8bba-7fa0ea11b482::" providerId="AD" clId="Web-{BB29D30C-EE97-6724-1CF1-E9C9724002F1}" dt="2025-07-02T05:34:58.953" v="4"/>
          <ac:picMkLst>
            <pc:docMk/>
            <pc:sldMk cId="0" sldId="266"/>
            <ac:picMk id="3" creationId="{00000000-0000-0000-0000-000000000000}"/>
          </ac:picMkLst>
        </pc:picChg>
        <pc:picChg chg="del">
          <ac:chgData name="게스트 사용자" userId="S::urn:spo:tenantanon#a633bbdc-0cc6-4cb1-8bba-7fa0ea11b482::" providerId="AD" clId="Web-{BB29D30C-EE97-6724-1CF1-E9C9724002F1}" dt="2025-07-02T05:34:56" v="1"/>
          <ac:picMkLst>
            <pc:docMk/>
            <pc:sldMk cId="0" sldId="266"/>
            <ac:picMk id="4" creationId="{00000000-0000-0000-0000-000000000000}"/>
          </ac:picMkLst>
        </pc:picChg>
        <pc:picChg chg="del">
          <ac:chgData name="게스트 사용자" userId="S::urn:spo:tenantanon#a633bbdc-0cc6-4cb1-8bba-7fa0ea11b482::" providerId="AD" clId="Web-{BB29D30C-EE97-6724-1CF1-E9C9724002F1}" dt="2025-07-02T05:34:59" v="5"/>
          <ac:picMkLst>
            <pc:docMk/>
            <pc:sldMk cId="0" sldId="266"/>
            <ac:picMk id="6" creationId="{00000000-0000-0000-0000-000000000000}"/>
          </ac:picMkLst>
        </pc:picChg>
        <pc:picChg chg="del">
          <ac:chgData name="게스트 사용자" userId="S::urn:spo:tenantanon#a633bbdc-0cc6-4cb1-8bba-7fa0ea11b482::" providerId="AD" clId="Web-{BB29D30C-EE97-6724-1CF1-E9C9724002F1}" dt="2025-07-02T05:34:57.360" v="3"/>
          <ac:picMkLst>
            <pc:docMk/>
            <pc:sldMk cId="0" sldId="266"/>
            <ac:picMk id="7" creationId="{00000000-0000-0000-0000-000000000000}"/>
          </ac:picMkLst>
        </pc:picChg>
        <pc:picChg chg="del">
          <ac:chgData name="게스트 사용자" userId="S::urn:spo:tenantanon#a633bbdc-0cc6-4cb1-8bba-7fa0ea11b482::" providerId="AD" clId="Web-{BB29D30C-EE97-6724-1CF1-E9C9724002F1}" dt="2025-07-02T05:34:57.297" v="2"/>
          <ac:picMkLst>
            <pc:docMk/>
            <pc:sldMk cId="0" sldId="266"/>
            <ac:picMk id="8" creationId="{00000000-0000-0000-0000-000000000000}"/>
          </ac:picMkLst>
        </pc:picChg>
        <pc:picChg chg="del mod">
          <ac:chgData name="게스트 사용자" userId="S::urn:spo:tenantanon#a633bbdc-0cc6-4cb1-8bba-7fa0ea11b482::" providerId="AD" clId="Web-{BB29D30C-EE97-6724-1CF1-E9C9724002F1}" dt="2025-07-02T05:36:23.269" v="22"/>
          <ac:picMkLst>
            <pc:docMk/>
            <pc:sldMk cId="0" sldId="266"/>
            <ac:picMk id="9" creationId="{00000000-0000-0000-0000-000000000000}"/>
          </ac:picMkLst>
        </pc:picChg>
        <pc:picChg chg="add mod">
          <ac:chgData name="게스트 사용자" userId="S::urn:spo:tenantanon#a633bbdc-0cc6-4cb1-8bba-7fa0ea11b482::" providerId="AD" clId="Web-{BB29D30C-EE97-6724-1CF1-E9C9724002F1}" dt="2025-07-02T05:37:13.865" v="35" actId="1076"/>
          <ac:picMkLst>
            <pc:docMk/>
            <pc:sldMk cId="0" sldId="266"/>
            <ac:picMk id="10" creationId="{69668698-D5B6-306B-7762-94056EDB1662}"/>
          </ac:picMkLst>
        </pc:picChg>
        <pc:picChg chg="del">
          <ac:chgData name="게스트 사용자" userId="S::urn:spo:tenantanon#a633bbdc-0cc6-4cb1-8bba-7fa0ea11b482::" providerId="AD" clId="Web-{BB29D30C-EE97-6724-1CF1-E9C9724002F1}" dt="2025-07-02T05:34:51.156" v="0"/>
          <ac:picMkLst>
            <pc:docMk/>
            <pc:sldMk cId="0" sldId="266"/>
            <ac:picMk id="11" creationId="{481D1B53-2C4D-4A73-A133-5272F4D85B07}"/>
          </ac:picMkLst>
        </pc:picChg>
        <pc:picChg chg="add mod">
          <ac:chgData name="게스트 사용자" userId="S::urn:spo:tenantanon#a633bbdc-0cc6-4cb1-8bba-7fa0ea11b482::" providerId="AD" clId="Web-{BB29D30C-EE97-6724-1CF1-E9C9724002F1}" dt="2025-07-02T05:37:03.286" v="33" actId="1076"/>
          <ac:picMkLst>
            <pc:docMk/>
            <pc:sldMk cId="0" sldId="266"/>
            <ac:picMk id="12" creationId="{A0F2B3DA-DD69-14E4-0AA1-1012C35A4C06}"/>
          </ac:picMkLst>
        </pc:picChg>
      </pc:sldChg>
    </pc:docChg>
  </pc:docChgLst>
  <pc:docChgLst>
    <pc:chgData name="게스트 사용자" userId="S::urn:spo:tenantanon#a633bbdc-0cc6-4cb1-8bba-7fa0ea11b482::" providerId="AD" clId="Web-{97A705C4-CE2D-1DA6-9AA7-CA4E9DC5A2B9}"/>
    <pc:docChg chg="modSld">
      <pc:chgData name="게스트 사용자" userId="S::urn:spo:tenantanon#a633bbdc-0cc6-4cb1-8bba-7fa0ea11b482::" providerId="AD" clId="Web-{97A705C4-CE2D-1DA6-9AA7-CA4E9DC5A2B9}" dt="2025-07-02T06:30:24.205" v="134" actId="20577"/>
      <pc:docMkLst>
        <pc:docMk/>
      </pc:docMkLst>
      <pc:sldChg chg="addSp delSp modSp modNotes">
        <pc:chgData name="게스트 사용자" userId="S::urn:spo:tenantanon#a633bbdc-0cc6-4cb1-8bba-7fa0ea11b482::" providerId="AD" clId="Web-{97A705C4-CE2D-1DA6-9AA7-CA4E9DC5A2B9}" dt="2025-07-02T06:30:24.205" v="134" actId="20577"/>
        <pc:sldMkLst>
          <pc:docMk/>
          <pc:sldMk cId="0" sldId="275"/>
        </pc:sldMkLst>
        <pc:spChg chg="add mod">
          <ac:chgData name="게스트 사용자" userId="S::urn:spo:tenantanon#a633bbdc-0cc6-4cb1-8bba-7fa0ea11b482::" providerId="AD" clId="Web-{97A705C4-CE2D-1DA6-9AA7-CA4E9DC5A2B9}" dt="2025-07-02T05:13:45.821" v="9" actId="14100"/>
          <ac:spMkLst>
            <pc:docMk/>
            <pc:sldMk cId="0" sldId="275"/>
            <ac:spMk id="10" creationId="{66907FB2-F086-66FA-2524-38869B09CF59}"/>
          </ac:spMkLst>
        </pc:spChg>
        <pc:spChg chg="mod">
          <ac:chgData name="게스트 사용자" userId="S::urn:spo:tenantanon#a633bbdc-0cc6-4cb1-8bba-7fa0ea11b482::" providerId="AD" clId="Web-{97A705C4-CE2D-1DA6-9AA7-CA4E9DC5A2B9}" dt="2025-07-02T06:30:24.205" v="134" actId="20577"/>
          <ac:spMkLst>
            <pc:docMk/>
            <pc:sldMk cId="0" sldId="275"/>
            <ac:spMk id="26" creationId="{00000000-0000-0000-0000-000000000000}"/>
          </ac:spMkLst>
        </pc:spChg>
        <pc:spChg chg="add mod">
          <ac:chgData name="게스트 사용자" userId="S::urn:spo:tenantanon#a633bbdc-0cc6-4cb1-8bba-7fa0ea11b482::" providerId="AD" clId="Web-{97A705C4-CE2D-1DA6-9AA7-CA4E9DC5A2B9}" dt="2025-07-02T05:16:10.748" v="52" actId="20577"/>
          <ac:spMkLst>
            <pc:docMk/>
            <pc:sldMk cId="0" sldId="275"/>
            <ac:spMk id="33" creationId="{4B40C89A-E511-78F0-A9B5-2F86ABAF960F}"/>
          </ac:spMkLst>
        </pc:spChg>
        <pc:picChg chg="add mod">
          <ac:chgData name="게스트 사용자" userId="S::urn:spo:tenantanon#a633bbdc-0cc6-4cb1-8bba-7fa0ea11b482::" providerId="AD" clId="Web-{97A705C4-CE2D-1DA6-9AA7-CA4E9DC5A2B9}" dt="2025-07-02T06:25:13.961" v="130" actId="1076"/>
          <ac:picMkLst>
            <pc:docMk/>
            <pc:sldMk cId="0" sldId="275"/>
            <ac:picMk id="4" creationId="{7973B254-3349-FD01-3559-09F90F23FAFB}"/>
          </ac:picMkLst>
        </pc:picChg>
        <pc:picChg chg="del">
          <ac:chgData name="게스트 사용자" userId="S::urn:spo:tenantanon#a633bbdc-0cc6-4cb1-8bba-7fa0ea11b482::" providerId="AD" clId="Web-{97A705C4-CE2D-1DA6-9AA7-CA4E9DC5A2B9}" dt="2025-07-02T06:24:54.647" v="125"/>
          <ac:picMkLst>
            <pc:docMk/>
            <pc:sldMk cId="0" sldId="275"/>
            <ac:picMk id="11" creationId="{56B2BC54-E033-A1E6-0276-80BBF714B6F6}"/>
          </ac:picMkLst>
        </pc:picChg>
        <pc:picChg chg="add mod">
          <ac:chgData name="게스트 사용자" userId="S::urn:spo:tenantanon#a633bbdc-0cc6-4cb1-8bba-7fa0ea11b482::" providerId="AD" clId="Web-{97A705C4-CE2D-1DA6-9AA7-CA4E9DC5A2B9}" dt="2025-07-02T06:25:09.304" v="129" actId="1076"/>
          <ac:picMkLst>
            <pc:docMk/>
            <pc:sldMk cId="0" sldId="275"/>
            <ac:picMk id="16" creationId="{CF0FDE98-7C6F-AAA6-A77E-1CE77D804990}"/>
          </ac:picMkLst>
        </pc:picChg>
        <pc:picChg chg="add mod">
          <ac:chgData name="게스트 사용자" userId="S::urn:spo:tenantanon#a633bbdc-0cc6-4cb1-8bba-7fa0ea11b482::" providerId="AD" clId="Web-{97A705C4-CE2D-1DA6-9AA7-CA4E9DC5A2B9}" dt="2025-07-02T05:15:21.278" v="29" actId="1076"/>
          <ac:picMkLst>
            <pc:docMk/>
            <pc:sldMk cId="0" sldId="275"/>
            <ac:picMk id="31" creationId="{CAB7523C-8B2C-631F-6ABE-397E057B5B57}"/>
          </ac:picMkLst>
        </pc:picChg>
        <pc:cxnChg chg="add del mod">
          <ac:chgData name="게스트 사용자" userId="S::urn:spo:tenantanon#a633bbdc-0cc6-4cb1-8bba-7fa0ea11b482::" providerId="AD" clId="Web-{97A705C4-CE2D-1DA6-9AA7-CA4E9DC5A2B9}" dt="2025-07-02T05:13:49.446" v="10"/>
          <ac:cxnSpMkLst>
            <pc:docMk/>
            <pc:sldMk cId="0" sldId="275"/>
            <ac:cxnSpMk id="4" creationId="{0F2AEFE4-1C57-A16F-A89E-50EDFBEB3FFB}"/>
          </ac:cxnSpMkLst>
        </pc:cxnChg>
        <pc:cxnChg chg="add del mod">
          <ac:chgData name="게스트 사용자" userId="S::urn:spo:tenantanon#a633bbdc-0cc6-4cb1-8bba-7fa0ea11b482::" providerId="AD" clId="Web-{97A705C4-CE2D-1DA6-9AA7-CA4E9DC5A2B9}" dt="2025-07-02T05:16:49.937" v="53"/>
          <ac:cxnSpMkLst>
            <pc:docMk/>
            <pc:sldMk cId="0" sldId="275"/>
            <ac:cxnSpMk id="16" creationId="{CA422535-3EC4-8D45-FDC8-B96ABF85106C}"/>
          </ac:cxnSpMkLst>
        </pc:cxnChg>
        <pc:cxnChg chg="del">
          <ac:chgData name="게스트 사용자" userId="S::urn:spo:tenantanon#a633bbdc-0cc6-4cb1-8bba-7fa0ea11b482::" providerId="AD" clId="Web-{97A705C4-CE2D-1DA6-9AA7-CA4E9DC5A2B9}" dt="2025-07-02T05:13:26.883" v="5"/>
          <ac:cxnSpMkLst>
            <pc:docMk/>
            <pc:sldMk cId="0" sldId="275"/>
            <ac:cxnSpMk id="23" creationId="{C1DB0B76-87BE-40F5-C88D-30CBE814167B}"/>
          </ac:cxnSpMkLst>
        </pc:cxnChg>
        <pc:cxnChg chg="add mod">
          <ac:chgData name="게스트 사용자" userId="S::urn:spo:tenantanon#a633bbdc-0cc6-4cb1-8bba-7fa0ea11b482::" providerId="AD" clId="Web-{97A705C4-CE2D-1DA6-9AA7-CA4E9DC5A2B9}" dt="2025-07-02T05:15:19.215" v="28" actId="14100"/>
          <ac:cxnSpMkLst>
            <pc:docMk/>
            <pc:sldMk cId="0" sldId="275"/>
            <ac:cxnSpMk id="29" creationId="{FEB3E773-680D-58C5-87CB-776F229CA089}"/>
          </ac:cxnSpMkLst>
        </pc:cxnChg>
      </pc:sldChg>
    </pc:docChg>
  </pc:docChgLst>
  <pc:docChgLst>
    <pc:chgData name="게스트 사용자" userId="S::urn:spo:tenantanon#a633bbdc-0cc6-4cb1-8bba-7fa0ea11b482::" providerId="AD" clId="Web-{84A181A1-ECC0-7711-46DC-3367D43FBE16}"/>
    <pc:docChg chg="modSld">
      <pc:chgData name="게스트 사용자" userId="S::urn:spo:tenantanon#a633bbdc-0cc6-4cb1-8bba-7fa0ea11b482::" providerId="AD" clId="Web-{84A181A1-ECC0-7711-46DC-3367D43FBE16}" dt="2025-07-02T12:17:32.754" v="30" actId="20577"/>
      <pc:docMkLst>
        <pc:docMk/>
      </pc:docMkLst>
      <pc:sldChg chg="modSp">
        <pc:chgData name="게스트 사용자" userId="S::urn:spo:tenantanon#a633bbdc-0cc6-4cb1-8bba-7fa0ea11b482::" providerId="AD" clId="Web-{84A181A1-ECC0-7711-46DC-3367D43FBE16}" dt="2025-07-02T12:17:32.754" v="30" actId="20577"/>
        <pc:sldMkLst>
          <pc:docMk/>
          <pc:sldMk cId="0" sldId="256"/>
        </pc:sldMkLst>
        <pc:spChg chg="mod">
          <ac:chgData name="게스트 사용자" userId="S::urn:spo:tenantanon#a633bbdc-0cc6-4cb1-8bba-7fa0ea11b482::" providerId="AD" clId="Web-{84A181A1-ECC0-7711-46DC-3367D43FBE16}" dt="2025-07-02T12:17:32.754" v="30" actId="20577"/>
          <ac:spMkLst>
            <pc:docMk/>
            <pc:sldMk cId="0" sldId="256"/>
            <ac:spMk id="12" creationId="{00000000-0000-0000-0000-000000000000}"/>
          </ac:spMkLst>
        </pc:spChg>
      </pc:sldChg>
      <pc:sldChg chg="modSp">
        <pc:chgData name="게스트 사용자" userId="S::urn:spo:tenantanon#a633bbdc-0cc6-4cb1-8bba-7fa0ea11b482::" providerId="AD" clId="Web-{84A181A1-ECC0-7711-46DC-3367D43FBE16}" dt="2025-07-02T11:19:51.727" v="12" actId="20577"/>
        <pc:sldMkLst>
          <pc:docMk/>
          <pc:sldMk cId="0" sldId="262"/>
        </pc:sldMkLst>
        <pc:spChg chg="mod">
          <ac:chgData name="게스트 사용자" userId="S::urn:spo:tenantanon#a633bbdc-0cc6-4cb1-8bba-7fa0ea11b482::" providerId="AD" clId="Web-{84A181A1-ECC0-7711-46DC-3367D43FBE16}" dt="2025-07-02T11:19:51.727" v="12" actId="20577"/>
          <ac:spMkLst>
            <pc:docMk/>
            <pc:sldMk cId="0" sldId="262"/>
            <ac:spMk id="15" creationId="{00000000-0000-0000-0000-000000000000}"/>
          </ac:spMkLst>
        </pc:spChg>
      </pc:sldChg>
      <pc:sldChg chg="modSp">
        <pc:chgData name="게스트 사용자" userId="S::urn:spo:tenantanon#a633bbdc-0cc6-4cb1-8bba-7fa0ea11b482::" providerId="AD" clId="Web-{84A181A1-ECC0-7711-46DC-3367D43FBE16}" dt="2025-07-02T11:47:02.711" v="28" actId="20577"/>
        <pc:sldMkLst>
          <pc:docMk/>
          <pc:sldMk cId="0" sldId="264"/>
        </pc:sldMkLst>
        <pc:spChg chg="mod">
          <ac:chgData name="게스트 사용자" userId="S::urn:spo:tenantanon#a633bbdc-0cc6-4cb1-8bba-7fa0ea11b482::" providerId="AD" clId="Web-{84A181A1-ECC0-7711-46DC-3367D43FBE16}" dt="2025-07-02T11:47:02.711" v="28" actId="20577"/>
          <ac:spMkLst>
            <pc:docMk/>
            <pc:sldMk cId="0" sldId="264"/>
            <ac:spMk id="23" creationId="{00000000-0000-0000-0000-000000000000}"/>
          </ac:spMkLst>
        </pc:spChg>
      </pc:sldChg>
      <pc:sldChg chg="addSp delSp modSp">
        <pc:chgData name="게스트 사용자" userId="S::urn:spo:tenantanon#a633bbdc-0cc6-4cb1-8bba-7fa0ea11b482::" providerId="AD" clId="Web-{84A181A1-ECC0-7711-46DC-3367D43FBE16}" dt="2025-07-02T11:07:11.644" v="8" actId="1076"/>
        <pc:sldMkLst>
          <pc:docMk/>
          <pc:sldMk cId="0" sldId="266"/>
        </pc:sldMkLst>
        <pc:picChg chg="add mod">
          <ac:chgData name="게스트 사용자" userId="S::urn:spo:tenantanon#a633bbdc-0cc6-4cb1-8bba-7fa0ea11b482::" providerId="AD" clId="Web-{84A181A1-ECC0-7711-46DC-3367D43FBE16}" dt="2025-07-02T11:07:11.644" v="8" actId="1076"/>
          <ac:picMkLst>
            <pc:docMk/>
            <pc:sldMk cId="0" sldId="266"/>
            <ac:picMk id="3" creationId="{78BB4FEE-C21C-BF52-E56C-65AF4DD1ECC3}"/>
          </ac:picMkLst>
        </pc:picChg>
        <pc:picChg chg="del">
          <ac:chgData name="게스트 사용자" userId="S::urn:spo:tenantanon#a633bbdc-0cc6-4cb1-8bba-7fa0ea11b482::" providerId="AD" clId="Web-{84A181A1-ECC0-7711-46DC-3367D43FBE16}" dt="2025-07-02T11:07:03.409" v="5"/>
          <ac:picMkLst>
            <pc:docMk/>
            <pc:sldMk cId="0" sldId="266"/>
            <ac:picMk id="10" creationId="{69668698-D5B6-306B-7762-94056EDB1662}"/>
          </ac:picMkLst>
        </pc:picChg>
      </pc:sldChg>
      <pc:sldChg chg="addSp delSp modSp">
        <pc:chgData name="게스트 사용자" userId="S::urn:spo:tenantanon#a633bbdc-0cc6-4cb1-8bba-7fa0ea11b482::" providerId="AD" clId="Web-{84A181A1-ECC0-7711-46DC-3367D43FBE16}" dt="2025-07-02T12:17:15.988" v="29"/>
        <pc:sldMkLst>
          <pc:docMk/>
          <pc:sldMk cId="2952021345" sldId="278"/>
        </pc:sldMkLst>
        <pc:picChg chg="add mod">
          <ac:chgData name="게스트 사용자" userId="S::urn:spo:tenantanon#a633bbdc-0cc6-4cb1-8bba-7fa0ea11b482::" providerId="AD" clId="Web-{84A181A1-ECC0-7711-46DC-3367D43FBE16}" dt="2025-07-02T12:17:15.988" v="29"/>
          <ac:picMkLst>
            <pc:docMk/>
            <pc:sldMk cId="2952021345" sldId="278"/>
            <ac:picMk id="10" creationId="{DD508EB7-608B-6950-2BFB-185E6224B0C4}"/>
          </ac:picMkLst>
        </pc:picChg>
        <pc:picChg chg="del">
          <ac:chgData name="게스트 사용자" userId="S::urn:spo:tenantanon#a633bbdc-0cc6-4cb1-8bba-7fa0ea11b482::" providerId="AD" clId="Web-{84A181A1-ECC0-7711-46DC-3367D43FBE16}" dt="2025-07-02T11:19:30.820" v="9"/>
          <ac:picMkLst>
            <pc:docMk/>
            <pc:sldMk cId="2952021345" sldId="278"/>
            <ac:picMk id="11" creationId="{0F44A308-6001-67DC-45DE-106AB9908148}"/>
          </ac:picMkLst>
        </pc:picChg>
      </pc:sldChg>
      <pc:sldChg chg="modSp">
        <pc:chgData name="게스트 사용자" userId="S::urn:spo:tenantanon#a633bbdc-0cc6-4cb1-8bba-7fa0ea11b482::" providerId="AD" clId="Web-{84A181A1-ECC0-7711-46DC-3367D43FBE16}" dt="2025-07-02T11:46:52.867" v="21" actId="20577"/>
        <pc:sldMkLst>
          <pc:docMk/>
          <pc:sldMk cId="212945097" sldId="282"/>
        </pc:sldMkLst>
        <pc:spChg chg="mod">
          <ac:chgData name="게스트 사용자" userId="S::urn:spo:tenantanon#a633bbdc-0cc6-4cb1-8bba-7fa0ea11b482::" providerId="AD" clId="Web-{84A181A1-ECC0-7711-46DC-3367D43FBE16}" dt="2025-07-02T11:46:52.867" v="21" actId="20577"/>
          <ac:spMkLst>
            <pc:docMk/>
            <pc:sldMk cId="212945097" sldId="282"/>
            <ac:spMk id="17" creationId="{93A8FC2C-492B-1C5C-46C4-B77083DC1E9F}"/>
          </ac:spMkLst>
        </pc:spChg>
      </pc:sldChg>
      <pc:sldChg chg="modSp">
        <pc:chgData name="게스트 사용자" userId="S::urn:spo:tenantanon#a633bbdc-0cc6-4cb1-8bba-7fa0ea11b482::" providerId="AD" clId="Web-{84A181A1-ECC0-7711-46DC-3367D43FBE16}" dt="2025-07-02T11:46:49.992" v="20" actId="20577"/>
        <pc:sldMkLst>
          <pc:docMk/>
          <pc:sldMk cId="3595103703" sldId="283"/>
        </pc:sldMkLst>
        <pc:spChg chg="mod">
          <ac:chgData name="게스트 사용자" userId="S::urn:spo:tenantanon#a633bbdc-0cc6-4cb1-8bba-7fa0ea11b482::" providerId="AD" clId="Web-{84A181A1-ECC0-7711-46DC-3367D43FBE16}" dt="2025-07-02T11:46:49.992" v="20" actId="20577"/>
          <ac:spMkLst>
            <pc:docMk/>
            <pc:sldMk cId="3595103703" sldId="283"/>
            <ac:spMk id="17" creationId="{58C8BE79-0B16-57E9-F83F-568D6D628506}"/>
          </ac:spMkLst>
        </pc:spChg>
      </pc:sldChg>
    </pc:docChg>
  </pc:docChgLst>
  <pc:docChgLst>
    <pc:chgData name="게스트 사용자" userId="S::urn:spo:tenantanon#a633bbdc-0cc6-4cb1-8bba-7fa0ea11b482::" providerId="AD" clId="Web-{F98CDF54-693E-FB97-8A30-6A95DBBBB546}"/>
    <pc:docChg chg="addSld modSld">
      <pc:chgData name="게스트 사용자" userId="S::urn:spo:tenantanon#a633bbdc-0cc6-4cb1-8bba-7fa0ea11b482::" providerId="AD" clId="Web-{F98CDF54-693E-FB97-8A30-6A95DBBBB546}" dt="2025-07-02T05:02:14.623" v="120" actId="1076"/>
      <pc:docMkLst>
        <pc:docMk/>
      </pc:docMkLst>
      <pc:sldChg chg="delSp">
        <pc:chgData name="게스트 사용자" userId="S::urn:spo:tenantanon#a633bbdc-0cc6-4cb1-8bba-7fa0ea11b482::" providerId="AD" clId="Web-{F98CDF54-693E-FB97-8A30-6A95DBBBB546}" dt="2025-07-02T04:54:31.219" v="0"/>
        <pc:sldMkLst>
          <pc:docMk/>
          <pc:sldMk cId="1009616515" sldId="280"/>
        </pc:sldMkLst>
        <pc:picChg chg="del">
          <ac:chgData name="게스트 사용자" userId="S::urn:spo:tenantanon#a633bbdc-0cc6-4cb1-8bba-7fa0ea11b482::" providerId="AD" clId="Web-{F98CDF54-693E-FB97-8A30-6A95DBBBB546}" dt="2025-07-02T04:54:31.219" v="0"/>
          <ac:picMkLst>
            <pc:docMk/>
            <pc:sldMk cId="1009616515" sldId="280"/>
            <ac:picMk id="9" creationId="{A5606569-D0CD-0AA9-44C7-27EF9C36AA10}"/>
          </ac:picMkLst>
        </pc:picChg>
      </pc:sldChg>
      <pc:sldChg chg="addSp delSp modSp add replId">
        <pc:chgData name="게스트 사용자" userId="S::urn:spo:tenantanon#a633bbdc-0cc6-4cb1-8bba-7fa0ea11b482::" providerId="AD" clId="Web-{F98CDF54-693E-FB97-8A30-6A95DBBBB546}" dt="2025-07-02T05:02:14.623" v="120" actId="1076"/>
        <pc:sldMkLst>
          <pc:docMk/>
          <pc:sldMk cId="3014494282" sldId="281"/>
        </pc:sldMkLst>
        <pc:spChg chg="add mod">
          <ac:chgData name="게스트 사용자" userId="S::urn:spo:tenantanon#a633bbdc-0cc6-4cb1-8bba-7fa0ea11b482::" providerId="AD" clId="Web-{F98CDF54-693E-FB97-8A30-6A95DBBBB546}" dt="2025-07-02T04:58:41.828" v="56" actId="1076"/>
          <ac:spMkLst>
            <pc:docMk/>
            <pc:sldMk cId="3014494282" sldId="281"/>
            <ac:spMk id="16" creationId="{D774DFD8-D7A3-92F6-41BF-27B0520256CD}"/>
          </ac:spMkLst>
        </pc:spChg>
        <pc:spChg chg="add mod">
          <ac:chgData name="게스트 사용자" userId="S::urn:spo:tenantanon#a633bbdc-0cc6-4cb1-8bba-7fa0ea11b482::" providerId="AD" clId="Web-{F98CDF54-693E-FB97-8A30-6A95DBBBB546}" dt="2025-07-02T05:01:49.356" v="97" actId="20577"/>
          <ac:spMkLst>
            <pc:docMk/>
            <pc:sldMk cId="3014494282" sldId="281"/>
            <ac:spMk id="19" creationId="{463A6C35-66BC-D89D-076E-8333E38DB587}"/>
          </ac:spMkLst>
        </pc:spChg>
        <pc:spChg chg="add mod">
          <ac:chgData name="게스트 사용자" userId="S::urn:spo:tenantanon#a633bbdc-0cc6-4cb1-8bba-7fa0ea11b482::" providerId="AD" clId="Web-{F98CDF54-693E-FB97-8A30-6A95DBBBB546}" dt="2025-07-02T05:01:58.075" v="113" actId="20577"/>
          <ac:spMkLst>
            <pc:docMk/>
            <pc:sldMk cId="3014494282" sldId="281"/>
            <ac:spMk id="20" creationId="{BD6EC40F-0B96-FDDE-5AAB-F2B9BF0308E6}"/>
          </ac:spMkLst>
        </pc:spChg>
        <pc:spChg chg="add del mod">
          <ac:chgData name="게스트 사용자" userId="S::urn:spo:tenantanon#a633bbdc-0cc6-4cb1-8bba-7fa0ea11b482::" providerId="AD" clId="Web-{F98CDF54-693E-FB97-8A30-6A95DBBBB546}" dt="2025-07-02T05:01:59.216" v="114"/>
          <ac:spMkLst>
            <pc:docMk/>
            <pc:sldMk cId="3014494282" sldId="281"/>
            <ac:spMk id="21" creationId="{1E88CB8E-CFF1-1243-2532-CC9B05F59361}"/>
          </ac:spMkLst>
        </pc:spChg>
        <pc:spChg chg="add mod">
          <ac:chgData name="게스트 사용자" userId="S::urn:spo:tenantanon#a633bbdc-0cc6-4cb1-8bba-7fa0ea11b482::" providerId="AD" clId="Web-{F98CDF54-693E-FB97-8A30-6A95DBBBB546}" dt="2025-07-02T05:01:35.371" v="80" actId="1076"/>
          <ac:spMkLst>
            <pc:docMk/>
            <pc:sldMk cId="3014494282" sldId="281"/>
            <ac:spMk id="22" creationId="{694A9B3B-2D75-EBFB-CFF5-E17F4E708BCE}"/>
          </ac:spMkLst>
        </pc:spChg>
        <pc:spChg chg="mod">
          <ac:chgData name="게스트 사용자" userId="S::urn:spo:tenantanon#a633bbdc-0cc6-4cb1-8bba-7fa0ea11b482::" providerId="AD" clId="Web-{F98CDF54-693E-FB97-8A30-6A95DBBBB546}" dt="2025-07-02T04:57:33.965" v="11" actId="20577"/>
          <ac:spMkLst>
            <pc:docMk/>
            <pc:sldMk cId="3014494282" sldId="281"/>
            <ac:spMk id="23" creationId="{0553A00A-CA04-1B36-35F4-E58AB1581024}"/>
          </ac:spMkLst>
        </pc:spChg>
        <pc:spChg chg="add mod">
          <ac:chgData name="게스트 사용자" userId="S::urn:spo:tenantanon#a633bbdc-0cc6-4cb1-8bba-7fa0ea11b482::" providerId="AD" clId="Web-{F98CDF54-693E-FB97-8A30-6A95DBBBB546}" dt="2025-07-02T05:02:14.623" v="120" actId="1076"/>
          <ac:spMkLst>
            <pc:docMk/>
            <pc:sldMk cId="3014494282" sldId="281"/>
            <ac:spMk id="26" creationId="{02808EAF-73D2-598B-50E9-B7D1C7CAAF5D}"/>
          </ac:spMkLst>
        </pc:spChg>
        <pc:picChg chg="add del">
          <ac:chgData name="게스트 사용자" userId="S::urn:spo:tenantanon#a633bbdc-0cc6-4cb1-8bba-7fa0ea11b482::" providerId="AD" clId="Web-{F98CDF54-693E-FB97-8A30-6A95DBBBB546}" dt="2025-07-02T04:57:42.028" v="20"/>
          <ac:picMkLst>
            <pc:docMk/>
            <pc:sldMk cId="3014494282" sldId="281"/>
            <ac:picMk id="3" creationId="{7AA045F9-0CA9-C725-8F52-9743CDE45BD1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7:42.028" v="21"/>
          <ac:picMkLst>
            <pc:docMk/>
            <pc:sldMk cId="3014494282" sldId="281"/>
            <ac:picMk id="4" creationId="{5844D049-07F0-ABA3-CBA3-E7045DDD79E0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7:42.028" v="22"/>
          <ac:picMkLst>
            <pc:docMk/>
            <pc:sldMk cId="3014494282" sldId="281"/>
            <ac:picMk id="6" creationId="{E8078FDD-1516-3554-5621-EE65A6A5230F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7:42.028" v="23"/>
          <ac:picMkLst>
            <pc:docMk/>
            <pc:sldMk cId="3014494282" sldId="281"/>
            <ac:picMk id="7" creationId="{9756835B-BA6C-6A05-D77D-FC923E9899BB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7:42.043" v="24"/>
          <ac:picMkLst>
            <pc:docMk/>
            <pc:sldMk cId="3014494282" sldId="281"/>
            <ac:picMk id="8" creationId="{D1BBFFEE-FB99-BB00-A811-1CFD137051C9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8:05.404" v="30"/>
          <ac:picMkLst>
            <pc:docMk/>
            <pc:sldMk cId="3014494282" sldId="281"/>
            <ac:picMk id="9" creationId="{DCA715EF-0E13-B22C-0292-A5D7E38D9226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8:16.155" v="34"/>
          <ac:picMkLst>
            <pc:docMk/>
            <pc:sldMk cId="3014494282" sldId="281"/>
            <ac:picMk id="11" creationId="{E63B8867-2D59-1E16-4C4A-FDCDB93E84AE}"/>
          </ac:picMkLst>
        </pc:picChg>
        <pc:picChg chg="add mod">
          <ac:chgData name="게스트 사용자" userId="S::urn:spo:tenantanon#a633bbdc-0cc6-4cb1-8bba-7fa0ea11b482::" providerId="AD" clId="Web-{F98CDF54-693E-FB97-8A30-6A95DBBBB546}" dt="2025-07-02T05:01:17.635" v="73" actId="1076"/>
          <ac:picMkLst>
            <pc:docMk/>
            <pc:sldMk cId="3014494282" sldId="281"/>
            <ac:picMk id="13" creationId="{CA648D9E-02DF-5228-7CD9-E2755E66C90D}"/>
          </ac:picMkLst>
        </pc:picChg>
        <pc:picChg chg="add mod">
          <ac:chgData name="게스트 사용자" userId="S::urn:spo:tenantanon#a633bbdc-0cc6-4cb1-8bba-7fa0ea11b482::" providerId="AD" clId="Web-{F98CDF54-693E-FB97-8A30-6A95DBBBB546}" dt="2025-07-02T05:01:19.370" v="74" actId="1076"/>
          <ac:picMkLst>
            <pc:docMk/>
            <pc:sldMk cId="3014494282" sldId="281"/>
            <ac:picMk id="15" creationId="{D8B2EF47-BBC2-50B0-86A7-015EF87D1F0D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8:02.154" v="28"/>
          <ac:picMkLst>
            <pc:docMk/>
            <pc:sldMk cId="3014494282" sldId="281"/>
            <ac:picMk id="17" creationId="{59082D8A-FC2E-D328-0DF4-7851A829BC05}"/>
          </ac:picMkLst>
        </pc:picChg>
        <pc:picChg chg="add del">
          <ac:chgData name="게스트 사용자" userId="S::urn:spo:tenantanon#a633bbdc-0cc6-4cb1-8bba-7fa0ea11b482::" providerId="AD" clId="Web-{F98CDF54-693E-FB97-8A30-6A95DBBBB546}" dt="2025-07-02T04:58:03.092" v="29"/>
          <ac:picMkLst>
            <pc:docMk/>
            <pc:sldMk cId="3014494282" sldId="281"/>
            <ac:picMk id="18" creationId="{9C494553-7B2E-4C61-87CC-34481343189C}"/>
          </ac:picMkLst>
        </pc:picChg>
        <pc:picChg chg="add mod">
          <ac:chgData name="게스트 사용자" userId="S::urn:spo:tenantanon#a633bbdc-0cc6-4cb1-8bba-7fa0ea11b482::" providerId="AD" clId="Web-{F98CDF54-693E-FB97-8A30-6A95DBBBB546}" dt="2025-07-02T05:02:03.716" v="116" actId="1076"/>
          <ac:picMkLst>
            <pc:docMk/>
            <pc:sldMk cId="3014494282" sldId="281"/>
            <ac:picMk id="24" creationId="{E96674C4-3838-3CFB-0D33-6BC454E1876D}"/>
          </ac:picMkLst>
        </pc:picChg>
        <pc:picChg chg="add mod">
          <ac:chgData name="게스트 사용자" userId="S::urn:spo:tenantanon#a633bbdc-0cc6-4cb1-8bba-7fa0ea11b482::" providerId="AD" clId="Web-{F98CDF54-693E-FB97-8A30-6A95DBBBB546}" dt="2025-07-02T05:02:07.842" v="118" actId="1076"/>
          <ac:picMkLst>
            <pc:docMk/>
            <pc:sldMk cId="3014494282" sldId="281"/>
            <ac:picMk id="25" creationId="{9FB9B97B-8F0D-9F9A-2538-BB2C1FF74F8E}"/>
          </ac:picMkLst>
        </pc:picChg>
      </pc:sldChg>
    </pc:docChg>
  </pc:docChgLst>
  <pc:docChgLst>
    <pc:chgData name="하정명" userId="S::d076180@aivle.kt.co.kr::2f95a3bb-875a-4a2e-b331-131ddc5bf234" providerId="AD" clId="Web-{F6D29B4F-16E1-B437-6B3E-7AFCB5964149}"/>
    <pc:docChg chg="modSld">
      <pc:chgData name="하정명" userId="S::d076180@aivle.kt.co.kr::2f95a3bb-875a-4a2e-b331-131ddc5bf234" providerId="AD" clId="Web-{F6D29B4F-16E1-B437-6B3E-7AFCB5964149}" dt="2025-07-02T03:10:57.503" v="79" actId="20577"/>
      <pc:docMkLst>
        <pc:docMk/>
      </pc:docMkLst>
      <pc:sldChg chg="modSp">
        <pc:chgData name="하정명" userId="S::d076180@aivle.kt.co.kr::2f95a3bb-875a-4a2e-b331-131ddc5bf234" providerId="AD" clId="Web-{F6D29B4F-16E1-B437-6B3E-7AFCB5964149}" dt="2025-07-02T03:04:57.662" v="63" actId="20577"/>
        <pc:sldMkLst>
          <pc:docMk/>
          <pc:sldMk cId="0" sldId="257"/>
        </pc:sldMkLst>
        <pc:spChg chg="mod">
          <ac:chgData name="하정명" userId="S::d076180@aivle.kt.co.kr::2f95a3bb-875a-4a2e-b331-131ddc5bf234" providerId="AD" clId="Web-{F6D29B4F-16E1-B437-6B3E-7AFCB5964149}" dt="2025-07-02T03:04:57.662" v="63" actId="20577"/>
          <ac:spMkLst>
            <pc:docMk/>
            <pc:sldMk cId="0" sldId="257"/>
            <ac:spMk id="15" creationId="{00000000-0000-0000-0000-000000000000}"/>
          </ac:spMkLst>
        </pc:spChg>
      </pc:sldChg>
      <pc:sldChg chg="modSp">
        <pc:chgData name="하정명" userId="S::d076180@aivle.kt.co.kr::2f95a3bb-875a-4a2e-b331-131ddc5bf234" providerId="AD" clId="Web-{F6D29B4F-16E1-B437-6B3E-7AFCB5964149}" dt="2025-07-02T03:10:57.503" v="79" actId="20577"/>
        <pc:sldMkLst>
          <pc:docMk/>
          <pc:sldMk cId="0" sldId="264"/>
        </pc:sldMkLst>
        <pc:spChg chg="mod">
          <ac:chgData name="하정명" userId="S::d076180@aivle.kt.co.kr::2f95a3bb-875a-4a2e-b331-131ddc5bf234" providerId="AD" clId="Web-{F6D29B4F-16E1-B437-6B3E-7AFCB5964149}" dt="2025-07-02T03:10:57.503" v="79" actId="20577"/>
          <ac:spMkLst>
            <pc:docMk/>
            <pc:sldMk cId="0" sldId="264"/>
            <ac:spMk id="22" creationId="{00000000-0000-0000-0000-000000000000}"/>
          </ac:spMkLst>
        </pc:spChg>
      </pc:sldChg>
      <pc:sldChg chg="modSp">
        <pc:chgData name="하정명" userId="S::d076180@aivle.kt.co.kr::2f95a3bb-875a-4a2e-b331-131ddc5bf234" providerId="AD" clId="Web-{F6D29B4F-16E1-B437-6B3E-7AFCB5964149}" dt="2025-07-02T02:36:23.958" v="11" actId="20577"/>
        <pc:sldMkLst>
          <pc:docMk/>
          <pc:sldMk cId="0" sldId="266"/>
        </pc:sldMkLst>
        <pc:spChg chg="mod">
          <ac:chgData name="하정명" userId="S::d076180@aivle.kt.co.kr::2f95a3bb-875a-4a2e-b331-131ddc5bf234" providerId="AD" clId="Web-{F6D29B4F-16E1-B437-6B3E-7AFCB5964149}" dt="2025-07-02T02:36:23.958" v="11" actId="20577"/>
          <ac:spMkLst>
            <pc:docMk/>
            <pc:sldMk cId="0" sldId="266"/>
            <ac:spMk id="26" creationId="{00000000-0000-0000-0000-000000000000}"/>
          </ac:spMkLst>
        </pc:spChg>
      </pc:sldChg>
      <pc:sldChg chg="addSp modSp">
        <pc:chgData name="하정명" userId="S::d076180@aivle.kt.co.kr::2f95a3bb-875a-4a2e-b331-131ddc5bf234" providerId="AD" clId="Web-{F6D29B4F-16E1-B437-6B3E-7AFCB5964149}" dt="2025-07-02T03:10:05.782" v="65" actId="1076"/>
        <pc:sldMkLst>
          <pc:docMk/>
          <pc:sldMk cId="0" sldId="268"/>
        </pc:sldMkLst>
        <pc:spChg chg="add mod">
          <ac:chgData name="하정명" userId="S::d076180@aivle.kt.co.kr::2f95a3bb-875a-4a2e-b331-131ddc5bf234" providerId="AD" clId="Web-{F6D29B4F-16E1-B437-6B3E-7AFCB5964149}" dt="2025-07-02T03:10:05.782" v="65" actId="1076"/>
          <ac:spMkLst>
            <pc:docMk/>
            <pc:sldMk cId="0" sldId="268"/>
            <ac:spMk id="10" creationId="{F42465FC-7DA9-8ED6-BF5C-BBCF8B053C4B}"/>
          </ac:spMkLst>
        </pc:spChg>
        <pc:spChg chg="mod">
          <ac:chgData name="하정명" userId="S::d076180@aivle.kt.co.kr::2f95a3bb-875a-4a2e-b331-131ddc5bf234" providerId="AD" clId="Web-{F6D29B4F-16E1-B437-6B3E-7AFCB5964149}" dt="2025-07-02T02:36:54.569" v="36" actId="20577"/>
          <ac:spMkLst>
            <pc:docMk/>
            <pc:sldMk cId="0" sldId="268"/>
            <ac:spMk id="14" creationId="{00000000-0000-0000-0000-000000000000}"/>
          </ac:spMkLst>
        </pc:spChg>
      </pc:sldChg>
      <pc:sldChg chg="modSp">
        <pc:chgData name="하정명" userId="S::d076180@aivle.kt.co.kr::2f95a3bb-875a-4a2e-b331-131ddc5bf234" providerId="AD" clId="Web-{F6D29B4F-16E1-B437-6B3E-7AFCB5964149}" dt="2025-07-02T02:36:33.708" v="24" actId="20577"/>
        <pc:sldMkLst>
          <pc:docMk/>
          <pc:sldMk cId="0" sldId="275"/>
        </pc:sldMkLst>
        <pc:spChg chg="mod">
          <ac:chgData name="하정명" userId="S::d076180@aivle.kt.co.kr::2f95a3bb-875a-4a2e-b331-131ddc5bf234" providerId="AD" clId="Web-{F6D29B4F-16E1-B437-6B3E-7AFCB5964149}" dt="2025-07-02T02:36:33.708" v="24" actId="20577"/>
          <ac:spMkLst>
            <pc:docMk/>
            <pc:sldMk cId="0" sldId="275"/>
            <ac:spMk id="26" creationId="{00000000-0000-0000-0000-000000000000}"/>
          </ac:spMkLst>
        </pc:spChg>
      </pc:sldChg>
    </pc:docChg>
  </pc:docChgLst>
  <pc:docChgLst>
    <pc:chgData name="게스트 사용자" userId="S::urn:spo:tenantanon#a633bbdc-0cc6-4cb1-8bba-7fa0ea11b482::" providerId="AD" clId="Web-{C18AEB22-38E7-B96A-B7D4-8040338C87DB}"/>
    <pc:docChg chg="modSld">
      <pc:chgData name="게스트 사용자" userId="S::urn:spo:tenantanon#a633bbdc-0cc6-4cb1-8bba-7fa0ea11b482::" providerId="AD" clId="Web-{C18AEB22-38E7-B96A-B7D4-8040338C87DB}" dt="2025-07-02T06:46:17.749" v="213" actId="1076"/>
      <pc:docMkLst>
        <pc:docMk/>
      </pc:docMkLst>
      <pc:sldChg chg="modSp">
        <pc:chgData name="게스트 사용자" userId="S::urn:spo:tenantanon#a633bbdc-0cc6-4cb1-8bba-7fa0ea11b482::" providerId="AD" clId="Web-{C18AEB22-38E7-B96A-B7D4-8040338C87DB}" dt="2025-07-02T06:39:22.532" v="93" actId="20577"/>
        <pc:sldMkLst>
          <pc:docMk/>
          <pc:sldMk cId="0" sldId="275"/>
        </pc:sldMkLst>
        <pc:spChg chg="mod">
          <ac:chgData name="게스트 사용자" userId="S::urn:spo:tenantanon#a633bbdc-0cc6-4cb1-8bba-7fa0ea11b482::" providerId="AD" clId="Web-{C18AEB22-38E7-B96A-B7D4-8040338C87DB}" dt="2025-07-02T06:39:22.532" v="93" actId="20577"/>
          <ac:spMkLst>
            <pc:docMk/>
            <pc:sldMk cId="0" sldId="275"/>
            <ac:spMk id="26" creationId="{00000000-0000-0000-0000-000000000000}"/>
          </ac:spMkLst>
        </pc:spChg>
      </pc:sldChg>
      <pc:sldChg chg="addSp delSp modSp">
        <pc:chgData name="게스트 사용자" userId="S::urn:spo:tenantanon#a633bbdc-0cc6-4cb1-8bba-7fa0ea11b482::" providerId="AD" clId="Web-{C18AEB22-38E7-B96A-B7D4-8040338C87DB}" dt="2025-07-02T06:46:17.749" v="213" actId="1076"/>
        <pc:sldMkLst>
          <pc:docMk/>
          <pc:sldMk cId="244848994" sldId="276"/>
        </pc:sldMkLst>
        <pc:spChg chg="mod">
          <ac:chgData name="게스트 사용자" userId="S::urn:spo:tenantanon#a633bbdc-0cc6-4cb1-8bba-7fa0ea11b482::" providerId="AD" clId="Web-{C18AEB22-38E7-B96A-B7D4-8040338C87DB}" dt="2025-07-02T06:45:18.747" v="207" actId="1076"/>
          <ac:spMkLst>
            <pc:docMk/>
            <pc:sldMk cId="244848994" sldId="276"/>
            <ac:spMk id="26" creationId="{C1DBF482-81B7-E952-1C5B-AB3A5F8BDBAA}"/>
          </ac:spMkLst>
        </pc:spChg>
        <pc:spChg chg="del">
          <ac:chgData name="게스트 사용자" userId="S::urn:spo:tenantanon#a633bbdc-0cc6-4cb1-8bba-7fa0ea11b482::" providerId="AD" clId="Web-{C18AEB22-38E7-B96A-B7D4-8040338C87DB}" dt="2025-07-02T06:34:55.757" v="90"/>
          <ac:spMkLst>
            <pc:docMk/>
            <pc:sldMk cId="244848994" sldId="276"/>
            <ac:spMk id="29" creationId="{2A065569-90A0-4D38-A5BD-A68F53B8ADFF}"/>
          </ac:spMkLst>
        </pc:spChg>
        <pc:spChg chg="add del mod">
          <ac:chgData name="게스트 사용자" userId="S::urn:spo:tenantanon#a633bbdc-0cc6-4cb1-8bba-7fa0ea11b482::" providerId="AD" clId="Web-{C18AEB22-38E7-B96A-B7D4-8040338C87DB}" dt="2025-07-02T06:45:28.263" v="208" actId="1076"/>
          <ac:spMkLst>
            <pc:docMk/>
            <pc:sldMk cId="244848994" sldId="276"/>
            <ac:spMk id="31" creationId="{1A587679-E55F-2E90-9BCD-AF5FE964EE25}"/>
          </ac:spMkLst>
        </pc:spChg>
        <pc:spChg chg="mod">
          <ac:chgData name="게스트 사용자" userId="S::urn:spo:tenantanon#a633bbdc-0cc6-4cb1-8bba-7fa0ea11b482::" providerId="AD" clId="Web-{C18AEB22-38E7-B96A-B7D4-8040338C87DB}" dt="2025-07-02T06:46:17.749" v="213" actId="1076"/>
          <ac:spMkLst>
            <pc:docMk/>
            <pc:sldMk cId="244848994" sldId="276"/>
            <ac:spMk id="37" creationId="{8F23CCA7-89FA-8A2A-C809-AC970D060A30}"/>
          </ac:spMkLst>
        </pc:spChg>
        <pc:picChg chg="mod">
          <ac:chgData name="게스트 사용자" userId="S::urn:spo:tenantanon#a633bbdc-0cc6-4cb1-8bba-7fa0ea11b482::" providerId="AD" clId="Web-{C18AEB22-38E7-B96A-B7D4-8040338C87DB}" dt="2025-07-02T05:55:11.325" v="0" actId="14100"/>
          <ac:picMkLst>
            <pc:docMk/>
            <pc:sldMk cId="244848994" sldId="276"/>
            <ac:picMk id="3" creationId="{17C8F1A3-4EAA-1690-8C1D-18D31CFD3F2D}"/>
          </ac:picMkLst>
        </pc:picChg>
        <pc:picChg chg="add mod">
          <ac:chgData name="게스트 사용자" userId="S::urn:spo:tenantanon#a633bbdc-0cc6-4cb1-8bba-7fa0ea11b482::" providerId="AD" clId="Web-{C18AEB22-38E7-B96A-B7D4-8040338C87DB}" dt="2025-07-02T06:08:14.671" v="73" actId="14100"/>
          <ac:picMkLst>
            <pc:docMk/>
            <pc:sldMk cId="244848994" sldId="276"/>
            <ac:picMk id="4" creationId="{D9517CA7-0B75-621B-33D1-EAE19ACC0518}"/>
          </ac:picMkLst>
        </pc:picChg>
        <pc:picChg chg="add mod">
          <ac:chgData name="게스트 사용자" userId="S::urn:spo:tenantanon#a633bbdc-0cc6-4cb1-8bba-7fa0ea11b482::" providerId="AD" clId="Web-{C18AEB22-38E7-B96A-B7D4-8040338C87DB}" dt="2025-07-02T06:12:43.573" v="86" actId="14100"/>
          <ac:picMkLst>
            <pc:docMk/>
            <pc:sldMk cId="244848994" sldId="276"/>
            <ac:picMk id="6" creationId="{040EE8AC-DF3A-2A22-4E8E-33054F9961EE}"/>
          </ac:picMkLst>
        </pc:picChg>
      </pc:sldChg>
      <pc:sldChg chg="modSp">
        <pc:chgData name="게스트 사용자" userId="S::urn:spo:tenantanon#a633bbdc-0cc6-4cb1-8bba-7fa0ea11b482::" providerId="AD" clId="Web-{C18AEB22-38E7-B96A-B7D4-8040338C87DB}" dt="2025-07-02T05:57:26.299" v="23" actId="1076"/>
        <pc:sldMkLst>
          <pc:docMk/>
          <pc:sldMk cId="212945097" sldId="282"/>
        </pc:sldMkLst>
        <pc:spChg chg="mod">
          <ac:chgData name="게스트 사용자" userId="S::urn:spo:tenantanon#a633bbdc-0cc6-4cb1-8bba-7fa0ea11b482::" providerId="AD" clId="Web-{C18AEB22-38E7-B96A-B7D4-8040338C87DB}" dt="2025-07-02T05:57:26.299" v="23" actId="1076"/>
          <ac:spMkLst>
            <pc:docMk/>
            <pc:sldMk cId="212945097" sldId="282"/>
            <ac:spMk id="4" creationId="{EE011B66-46C0-29F0-FE1F-5EEB4EEB4773}"/>
          </ac:spMkLst>
        </pc:spChg>
      </pc:sldChg>
    </pc:docChg>
  </pc:docChgLst>
  <pc:docChgLst>
    <pc:chgData name="게스트 사용자" userId="S::urn:spo:tenantanon#a633bbdc-0cc6-4cb1-8bba-7fa0ea11b482::" providerId="AD" clId="Web-{5542A927-2F9D-06BF-9CC2-AFA0912B37C4}"/>
    <pc:docChg chg="mod modSld">
      <pc:chgData name="게스트 사용자" userId="S::urn:spo:tenantanon#a633bbdc-0cc6-4cb1-8bba-7fa0ea11b482::" providerId="AD" clId="Web-{5542A927-2F9D-06BF-9CC2-AFA0912B37C4}" dt="2025-07-02T03:32:09.448" v="394"/>
      <pc:docMkLst>
        <pc:docMk/>
      </pc:docMkLst>
      <pc:sldChg chg="addSp delSp">
        <pc:chgData name="게스트 사용자" userId="S::urn:spo:tenantanon#a633bbdc-0cc6-4cb1-8bba-7fa0ea11b482::" providerId="AD" clId="Web-{5542A927-2F9D-06BF-9CC2-AFA0912B37C4}" dt="2025-07-02T03:31:56.791" v="389"/>
        <pc:sldMkLst>
          <pc:docMk/>
          <pc:sldMk cId="0" sldId="268"/>
        </pc:sldMkLst>
        <pc:spChg chg="del">
          <ac:chgData name="게스트 사용자" userId="S::urn:spo:tenantanon#a633bbdc-0cc6-4cb1-8bba-7fa0ea11b482::" providerId="AD" clId="Web-{5542A927-2F9D-06BF-9CC2-AFA0912B37C4}" dt="2025-07-02T03:31:56.322" v="388"/>
          <ac:spMkLst>
            <pc:docMk/>
            <pc:sldMk cId="0" sldId="268"/>
            <ac:spMk id="11" creationId="{00000000-0000-0000-0000-000000000000}"/>
          </ac:spMkLst>
        </pc:spChg>
        <pc:spChg chg="add">
          <ac:chgData name="게스트 사용자" userId="S::urn:spo:tenantanon#a633bbdc-0cc6-4cb1-8bba-7fa0ea11b482::" providerId="AD" clId="Web-{5542A927-2F9D-06BF-9CC2-AFA0912B37C4}" dt="2025-07-02T03:31:56.791" v="389"/>
          <ac:spMkLst>
            <pc:docMk/>
            <pc:sldMk cId="0" sldId="268"/>
            <ac:spMk id="13" creationId="{B7E608D5-4BBE-5F26-B28C-91B930D552CE}"/>
          </ac:spMkLst>
        </pc:spChg>
      </pc:sldChg>
      <pc:sldChg chg="modSp">
        <pc:chgData name="게스트 사용자" userId="S::urn:spo:tenantanon#a633bbdc-0cc6-4cb1-8bba-7fa0ea11b482::" providerId="AD" clId="Web-{5542A927-2F9D-06BF-9CC2-AFA0912B37C4}" dt="2025-07-02T02:45:20.418" v="0" actId="20577"/>
        <pc:sldMkLst>
          <pc:docMk/>
          <pc:sldMk cId="0" sldId="273"/>
        </pc:sldMkLst>
        <pc:spChg chg="mod">
          <ac:chgData name="게스트 사용자" userId="S::urn:spo:tenantanon#a633bbdc-0cc6-4cb1-8bba-7fa0ea11b482::" providerId="AD" clId="Web-{5542A927-2F9D-06BF-9CC2-AFA0912B37C4}" dt="2025-07-02T02:45:20.418" v="0" actId="20577"/>
          <ac:spMkLst>
            <pc:docMk/>
            <pc:sldMk cId="0" sldId="273"/>
            <ac:spMk id="12" creationId="{00000000-0000-0000-0000-000000000000}"/>
          </ac:spMkLst>
        </pc:spChg>
      </pc:sldChg>
      <pc:sldChg chg="addSp delSp modSp modNotes">
        <pc:chgData name="게스트 사용자" userId="S::urn:spo:tenantanon#a633bbdc-0cc6-4cb1-8bba-7fa0ea11b482::" providerId="AD" clId="Web-{5542A927-2F9D-06BF-9CC2-AFA0912B37C4}" dt="2025-07-02T03:31:05.805" v="387"/>
        <pc:sldMkLst>
          <pc:docMk/>
          <pc:sldMk cId="0" sldId="275"/>
        </pc:sldMkLst>
        <pc:spChg chg="add del mod">
          <ac:chgData name="게스트 사용자" userId="S::urn:spo:tenantanon#a633bbdc-0cc6-4cb1-8bba-7fa0ea11b482::" providerId="AD" clId="Web-{5542A927-2F9D-06BF-9CC2-AFA0912B37C4}" dt="2025-07-02T02:48:21.564" v="15"/>
          <ac:spMkLst>
            <pc:docMk/>
            <pc:sldMk cId="0" sldId="275"/>
            <ac:spMk id="4" creationId="{35BC7BC0-3C1F-8613-916B-3607DF6E634D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7:05.762" v="255" actId="14100"/>
          <ac:spMkLst>
            <pc:docMk/>
            <pc:sldMk cId="0" sldId="275"/>
            <ac:spMk id="15" creationId="{5CC7E1B1-6640-BD32-1C2B-BBC0C7DC398E}"/>
          </ac:spMkLst>
        </pc:spChg>
        <pc:spChg chg="mod">
          <ac:chgData name="게스트 사용자" userId="S::urn:spo:tenantanon#a633bbdc-0cc6-4cb1-8bba-7fa0ea11b482::" providerId="AD" clId="Web-{5542A927-2F9D-06BF-9CC2-AFA0912B37C4}" dt="2025-07-02T03:21:59.240" v="377" actId="20577"/>
          <ac:spMkLst>
            <pc:docMk/>
            <pc:sldMk cId="0" sldId="275"/>
            <ac:spMk id="19" creationId="{00000000-0000-0000-0000-000000000000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22:21.428" v="380" actId="14100"/>
          <ac:spMkLst>
            <pc:docMk/>
            <pc:sldMk cId="0" sldId="275"/>
            <ac:spMk id="22" creationId="{56AFF049-F53E-1DE1-BB34-B6B2C09BC533}"/>
          </ac:spMkLst>
        </pc:spChg>
        <pc:spChg chg="mod">
          <ac:chgData name="게스트 사용자" userId="S::urn:spo:tenantanon#a633bbdc-0cc6-4cb1-8bba-7fa0ea11b482::" providerId="AD" clId="Web-{5542A927-2F9D-06BF-9CC2-AFA0912B37C4}" dt="2025-07-02T03:22:11.584" v="378" actId="1076"/>
          <ac:spMkLst>
            <pc:docMk/>
            <pc:sldMk cId="0" sldId="275"/>
            <ac:spMk id="25" creationId="{00000000-0000-0000-0000-000000000000}"/>
          </ac:spMkLst>
        </pc:spChg>
        <pc:spChg chg="add del mod">
          <ac:chgData name="게스트 사용자" userId="S::urn:spo:tenantanon#a633bbdc-0cc6-4cb1-8bba-7fa0ea11b482::" providerId="AD" clId="Web-{5542A927-2F9D-06BF-9CC2-AFA0912B37C4}" dt="2025-07-02T03:14:26.975" v="216"/>
          <ac:spMkLst>
            <pc:docMk/>
            <pc:sldMk cId="0" sldId="275"/>
            <ac:spMk id="29" creationId="{060015EE-B304-9D89-B378-D39F1EC3B1E0}"/>
          </ac:spMkLst>
        </pc:spChg>
        <pc:spChg chg="mod">
          <ac:chgData name="게스트 사용자" userId="S::urn:spo:tenantanon#a633bbdc-0cc6-4cb1-8bba-7fa0ea11b482::" providerId="AD" clId="Web-{5542A927-2F9D-06BF-9CC2-AFA0912B37C4}" dt="2025-07-02T03:22:17.037" v="379" actId="1076"/>
          <ac:spMkLst>
            <pc:docMk/>
            <pc:sldMk cId="0" sldId="275"/>
            <ac:spMk id="32" creationId="{5A3FDB1A-209C-4C86-86A2-218CA701E1DC}"/>
          </ac:spMkLst>
        </pc:spChg>
        <pc:spChg chg="del mod">
          <ac:chgData name="게스트 사용자" userId="S::urn:spo:tenantanon#a633bbdc-0cc6-4cb1-8bba-7fa0ea11b482::" providerId="AD" clId="Web-{5542A927-2F9D-06BF-9CC2-AFA0912B37C4}" dt="2025-07-02T02:57:51.568" v="138"/>
          <ac:spMkLst>
            <pc:docMk/>
            <pc:sldMk cId="0" sldId="275"/>
            <ac:spMk id="33" creationId="{EA5AF158-B3A3-4109-8230-757EEFBD39CE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5:49.197" v="238" actId="20577"/>
          <ac:spMkLst>
            <pc:docMk/>
            <pc:sldMk cId="0" sldId="275"/>
            <ac:spMk id="35" creationId="{40EBDA7E-A2D4-0DAB-D14A-9C294A79D1DE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6:14.557" v="254" actId="20577"/>
          <ac:spMkLst>
            <pc:docMk/>
            <pc:sldMk cId="0" sldId="275"/>
            <ac:spMk id="36" creationId="{0B84302E-563D-8BC2-6975-EE95972010AF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9:10.594" v="269" actId="20577"/>
          <ac:spMkLst>
            <pc:docMk/>
            <pc:sldMk cId="0" sldId="275"/>
            <ac:spMk id="37" creationId="{314FF5A1-2932-04F4-C398-2D53503BDD3C}"/>
          </ac:spMkLst>
        </pc:spChg>
        <pc:spChg chg="add mod ord">
          <ac:chgData name="게스트 사용자" userId="S::urn:spo:tenantanon#a633bbdc-0cc6-4cb1-8bba-7fa0ea11b482::" providerId="AD" clId="Web-{5542A927-2F9D-06BF-9CC2-AFA0912B37C4}" dt="2025-07-02T03:21:39.489" v="355"/>
          <ac:spMkLst>
            <pc:docMk/>
            <pc:sldMk cId="0" sldId="275"/>
            <ac:spMk id="38" creationId="{B0126881-1CAE-5499-F267-AD773BDF720B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9:40.860" v="297" actId="20577"/>
          <ac:spMkLst>
            <pc:docMk/>
            <pc:sldMk cId="0" sldId="275"/>
            <ac:spMk id="39" creationId="{73849203-1F0E-DB16-CA63-B8D9A8B8D24D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19:58.455" v="309" actId="20577"/>
          <ac:spMkLst>
            <pc:docMk/>
            <pc:sldMk cId="0" sldId="275"/>
            <ac:spMk id="40" creationId="{A189A9B6-C186-9DC6-531F-166C591B40B3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20:14.783" v="320" actId="14100"/>
          <ac:spMkLst>
            <pc:docMk/>
            <pc:sldMk cId="0" sldId="275"/>
            <ac:spMk id="41" creationId="{5CA9AD90-01CC-EAD0-4246-E6781A01B96A}"/>
          </ac:spMkLst>
        </pc:spChg>
        <pc:spChg chg="add mod">
          <ac:chgData name="게스트 사용자" userId="S::urn:spo:tenantanon#a633bbdc-0cc6-4cb1-8bba-7fa0ea11b482::" providerId="AD" clId="Web-{5542A927-2F9D-06BF-9CC2-AFA0912B37C4}" dt="2025-07-02T03:21:09.473" v="347" actId="20577"/>
          <ac:spMkLst>
            <pc:docMk/>
            <pc:sldMk cId="0" sldId="275"/>
            <ac:spMk id="42" creationId="{CAE55F6B-2AA5-E61B-953A-9A29F80749DF}"/>
          </ac:spMkLst>
        </pc:spChg>
        <pc:picChg chg="add mod ord">
          <ac:chgData name="게스트 사용자" userId="S::urn:spo:tenantanon#a633bbdc-0cc6-4cb1-8bba-7fa0ea11b482::" providerId="AD" clId="Web-{5542A927-2F9D-06BF-9CC2-AFA0912B37C4}" dt="2025-07-02T03:18:40.390" v="259" actId="1076"/>
          <ac:picMkLst>
            <pc:docMk/>
            <pc:sldMk cId="0" sldId="275"/>
            <ac:picMk id="3" creationId="{CAC86759-176D-1686-A22C-0C8087A021BE}"/>
          </ac:picMkLst>
        </pc:picChg>
        <pc:picChg chg="add del mod">
          <ac:chgData name="게스트 사용자" userId="S::urn:spo:tenantanon#a633bbdc-0cc6-4cb1-8bba-7fa0ea11b482::" providerId="AD" clId="Web-{5542A927-2F9D-06BF-9CC2-AFA0912B37C4}" dt="2025-07-02T02:48:46.565" v="21"/>
          <ac:picMkLst>
            <pc:docMk/>
            <pc:sldMk cId="0" sldId="275"/>
            <ac:picMk id="10" creationId="{D6FB1922-5D17-1D41-84B7-DF0351FD5384}"/>
          </ac:picMkLst>
        </pc:picChg>
        <pc:picChg chg="add mod ord">
          <ac:chgData name="게스트 사용자" userId="S::urn:spo:tenantanon#a633bbdc-0cc6-4cb1-8bba-7fa0ea11b482::" providerId="AD" clId="Web-{5542A927-2F9D-06BF-9CC2-AFA0912B37C4}" dt="2025-07-02T03:15:01.226" v="226" actId="1076"/>
          <ac:picMkLst>
            <pc:docMk/>
            <pc:sldMk cId="0" sldId="275"/>
            <ac:picMk id="11" creationId="{56B2BC54-E033-A1E6-0276-80BBF714B6F6}"/>
          </ac:picMkLst>
        </pc:picChg>
        <pc:picChg chg="add mod ord">
          <ac:chgData name="게스트 사용자" userId="S::urn:spo:tenantanon#a633bbdc-0cc6-4cb1-8bba-7fa0ea11b482::" providerId="AD" clId="Web-{5542A927-2F9D-06BF-9CC2-AFA0912B37C4}" dt="2025-07-02T03:18:45.343" v="261" actId="1076"/>
          <ac:picMkLst>
            <pc:docMk/>
            <pc:sldMk cId="0" sldId="275"/>
            <ac:picMk id="12" creationId="{91405B27-DD69-069A-9AD7-5BF7E58D8EC0}"/>
          </ac:picMkLst>
        </pc:picChg>
        <pc:picChg chg="add mod">
          <ac:chgData name="게스트 사용자" userId="S::urn:spo:tenantanon#a633bbdc-0cc6-4cb1-8bba-7fa0ea11b482::" providerId="AD" clId="Web-{5542A927-2F9D-06BF-9CC2-AFA0912B37C4}" dt="2025-07-02T03:29:44.568" v="382" actId="1076"/>
          <ac:picMkLst>
            <pc:docMk/>
            <pc:sldMk cId="0" sldId="275"/>
            <ac:picMk id="13" creationId="{511C50F4-4124-1345-8EFE-CA79C526207B}"/>
          </ac:picMkLst>
        </pc:picChg>
        <pc:picChg chg="add mod">
          <ac:chgData name="게스트 사용자" userId="S::urn:spo:tenantanon#a633bbdc-0cc6-4cb1-8bba-7fa0ea11b482::" providerId="AD" clId="Web-{5542A927-2F9D-06BF-9CC2-AFA0912B37C4}" dt="2025-07-02T03:18:52.437" v="263" actId="1076"/>
          <ac:picMkLst>
            <pc:docMk/>
            <pc:sldMk cId="0" sldId="275"/>
            <ac:picMk id="14" creationId="{CA078D2B-4C4B-A92C-9753-6EB4660F9968}"/>
          </ac:picMkLst>
        </pc:picChg>
        <pc:picChg chg="add del mod">
          <ac:chgData name="게스트 사용자" userId="S::urn:spo:tenantanon#a633bbdc-0cc6-4cb1-8bba-7fa0ea11b482::" providerId="AD" clId="Web-{5542A927-2F9D-06BF-9CC2-AFA0912B37C4}" dt="2025-07-02T03:01:45.419" v="153"/>
          <ac:picMkLst>
            <pc:docMk/>
            <pc:sldMk cId="0" sldId="275"/>
            <ac:picMk id="16" creationId="{67469103-547D-2A31-5A18-DF3726FE8AD5}"/>
          </ac:picMkLst>
        </pc:picChg>
        <pc:picChg chg="add mod modCrop">
          <ac:chgData name="게스트 사용자" userId="S::urn:spo:tenantanon#a633bbdc-0cc6-4cb1-8bba-7fa0ea11b482::" providerId="AD" clId="Web-{5542A927-2F9D-06BF-9CC2-AFA0912B37C4}" dt="2025-07-02T03:19:21.579" v="277" actId="1076"/>
          <ac:picMkLst>
            <pc:docMk/>
            <pc:sldMk cId="0" sldId="275"/>
            <ac:picMk id="17" creationId="{460272C8-A5D7-DAD5-D75D-5AB20EBC9D44}"/>
          </ac:picMkLst>
        </pc:picChg>
        <pc:picChg chg="add mod modCrop">
          <ac:chgData name="게스트 사용자" userId="S::urn:spo:tenantanon#a633bbdc-0cc6-4cb1-8bba-7fa0ea11b482::" providerId="AD" clId="Web-{5542A927-2F9D-06BF-9CC2-AFA0912B37C4}" dt="2025-07-02T03:21:00.316" v="338" actId="1076"/>
          <ac:picMkLst>
            <pc:docMk/>
            <pc:sldMk cId="0" sldId="275"/>
            <ac:picMk id="18" creationId="{1E9B72E5-FA05-9652-4B08-F651E1D7600E}"/>
          </ac:picMkLst>
        </pc:picChg>
        <pc:picChg chg="add mod">
          <ac:chgData name="게스트 사용자" userId="S::urn:spo:tenantanon#a633bbdc-0cc6-4cb1-8bba-7fa0ea11b482::" providerId="AD" clId="Web-{5542A927-2F9D-06BF-9CC2-AFA0912B37C4}" dt="2025-07-02T03:15:19.118" v="227" actId="1076"/>
          <ac:picMkLst>
            <pc:docMk/>
            <pc:sldMk cId="0" sldId="275"/>
            <ac:picMk id="20" creationId="{C45C667A-B651-EF08-C7FF-03BFF068F95C}"/>
          </ac:picMkLst>
        </pc:picChg>
        <pc:picChg chg="add mod">
          <ac:chgData name="게스트 사용자" userId="S::urn:spo:tenantanon#a633bbdc-0cc6-4cb1-8bba-7fa0ea11b482::" providerId="AD" clId="Web-{5542A927-2F9D-06BF-9CC2-AFA0912B37C4}" dt="2025-07-02T03:15:22.086" v="228" actId="1076"/>
          <ac:picMkLst>
            <pc:docMk/>
            <pc:sldMk cId="0" sldId="275"/>
            <ac:picMk id="21" creationId="{062F3A51-E0FB-8893-A77E-9133EF7F7AFC}"/>
          </ac:picMkLst>
        </pc:picChg>
        <pc:picChg chg="del mod">
          <ac:chgData name="게스트 사용자" userId="S::urn:spo:tenantanon#a633bbdc-0cc6-4cb1-8bba-7fa0ea11b482::" providerId="AD" clId="Web-{5542A927-2F9D-06BF-9CC2-AFA0912B37C4}" dt="2025-07-02T02:46:12.701" v="3"/>
          <ac:picMkLst>
            <pc:docMk/>
            <pc:sldMk cId="0" sldId="275"/>
            <ac:picMk id="31" creationId="{09F638D4-4C42-4152-A9C9-BA6DE7F70AB7}"/>
          </ac:picMkLst>
        </pc:picChg>
        <pc:cxnChg chg="add mod">
          <ac:chgData name="게스트 사용자" userId="S::urn:spo:tenantanon#a633bbdc-0cc6-4cb1-8bba-7fa0ea11b482::" providerId="AD" clId="Web-{5542A927-2F9D-06BF-9CC2-AFA0912B37C4}" dt="2025-07-02T03:11:13.156" v="188"/>
          <ac:cxnSpMkLst>
            <pc:docMk/>
            <pc:sldMk cId="0" sldId="275"/>
            <ac:cxnSpMk id="23" creationId="{C1DB0B76-87BE-40F5-C88D-30CBE814167B}"/>
          </ac:cxnSpMkLst>
        </pc:cxnChg>
        <pc:cxnChg chg="add mod ord">
          <ac:chgData name="게스트 사용자" userId="S::urn:spo:tenantanon#a633bbdc-0cc6-4cb1-8bba-7fa0ea11b482::" providerId="AD" clId="Web-{5542A927-2F9D-06BF-9CC2-AFA0912B37C4}" dt="2025-07-02T03:18:49.578" v="262" actId="14100"/>
          <ac:cxnSpMkLst>
            <pc:docMk/>
            <pc:sldMk cId="0" sldId="275"/>
            <ac:cxnSpMk id="24" creationId="{B0ED6465-05B7-A790-40C4-207D737B80B6}"/>
          </ac:cxnSpMkLst>
        </pc:cxnChg>
        <pc:cxnChg chg="add mod ord">
          <ac:chgData name="게스트 사용자" userId="S::urn:spo:tenantanon#a633bbdc-0cc6-4cb1-8bba-7fa0ea11b482::" providerId="AD" clId="Web-{5542A927-2F9D-06BF-9CC2-AFA0912B37C4}" dt="2025-07-02T03:18:54.562" v="264" actId="14100"/>
          <ac:cxnSpMkLst>
            <pc:docMk/>
            <pc:sldMk cId="0" sldId="275"/>
            <ac:cxnSpMk id="28" creationId="{FB0835BE-DC89-5084-07D3-D4627923C4BE}"/>
          </ac:cxnSpMkLst>
        </pc:cxnChg>
        <pc:cxnChg chg="add mod ord">
          <ac:chgData name="게스트 사용자" userId="S::urn:spo:tenantanon#a633bbdc-0cc6-4cb1-8bba-7fa0ea11b482::" providerId="AD" clId="Web-{5542A927-2F9D-06BF-9CC2-AFA0912B37C4}" dt="2025-07-02T03:14:38.194" v="219"/>
          <ac:cxnSpMkLst>
            <pc:docMk/>
            <pc:sldMk cId="0" sldId="275"/>
            <ac:cxnSpMk id="30" creationId="{EAA6E8BD-E37D-1B27-1D21-C46948A0DACA}"/>
          </ac:cxnSpMkLst>
        </pc:cxnChg>
        <pc:cxnChg chg="add mod ord">
          <ac:chgData name="게스트 사용자" userId="S::urn:spo:tenantanon#a633bbdc-0cc6-4cb1-8bba-7fa0ea11b482::" providerId="AD" clId="Web-{5542A927-2F9D-06BF-9CC2-AFA0912B37C4}" dt="2025-07-02T03:18:42.546" v="260" actId="14100"/>
          <ac:cxnSpMkLst>
            <pc:docMk/>
            <pc:sldMk cId="0" sldId="275"/>
            <ac:cxnSpMk id="34" creationId="{FD58EDB7-85C6-A909-2B75-76CDC8A7FF79}"/>
          </ac:cxnSpMkLst>
        </pc:cxnChg>
      </pc:sldChg>
      <pc:sldChg chg="addSp delSp modSp">
        <pc:chgData name="게스트 사용자" userId="S::urn:spo:tenantanon#a633bbdc-0cc6-4cb1-8bba-7fa0ea11b482::" providerId="AD" clId="Web-{5542A927-2F9D-06BF-9CC2-AFA0912B37C4}" dt="2025-07-02T03:32:04.510" v="392"/>
        <pc:sldMkLst>
          <pc:docMk/>
          <pc:sldMk cId="2952021345" sldId="278"/>
        </pc:sldMkLst>
        <pc:spChg chg="del mod">
          <ac:chgData name="게스트 사용자" userId="S::urn:spo:tenantanon#a633bbdc-0cc6-4cb1-8bba-7fa0ea11b482::" providerId="AD" clId="Web-{5542A927-2F9D-06BF-9CC2-AFA0912B37C4}" dt="2025-07-02T03:32:04.166" v="391"/>
          <ac:spMkLst>
            <pc:docMk/>
            <pc:sldMk cId="2952021345" sldId="278"/>
            <ac:spMk id="11" creationId="{00000000-0000-0000-0000-000000000000}"/>
          </ac:spMkLst>
        </pc:spChg>
        <pc:spChg chg="add">
          <ac:chgData name="게스트 사용자" userId="S::urn:spo:tenantanon#a633bbdc-0cc6-4cb1-8bba-7fa0ea11b482::" providerId="AD" clId="Web-{5542A927-2F9D-06BF-9CC2-AFA0912B37C4}" dt="2025-07-02T03:32:04.510" v="392"/>
          <ac:spMkLst>
            <pc:docMk/>
            <pc:sldMk cId="2952021345" sldId="278"/>
            <ac:spMk id="12" creationId="{7BBF876B-BC35-8A17-2675-10D2EAA7CB10}"/>
          </ac:spMkLst>
        </pc:spChg>
      </pc:sldChg>
      <pc:sldChg chg="addSp delSp">
        <pc:chgData name="게스트 사용자" userId="S::urn:spo:tenantanon#a633bbdc-0cc6-4cb1-8bba-7fa0ea11b482::" providerId="AD" clId="Web-{5542A927-2F9D-06BF-9CC2-AFA0912B37C4}" dt="2025-07-02T03:32:09.448" v="394"/>
        <pc:sldMkLst>
          <pc:docMk/>
          <pc:sldMk cId="1579657754" sldId="279"/>
        </pc:sldMkLst>
        <pc:spChg chg="del">
          <ac:chgData name="게스트 사용자" userId="S::urn:spo:tenantanon#a633bbdc-0cc6-4cb1-8bba-7fa0ea11b482::" providerId="AD" clId="Web-{5542A927-2F9D-06BF-9CC2-AFA0912B37C4}" dt="2025-07-02T03:32:09.135" v="393"/>
          <ac:spMkLst>
            <pc:docMk/>
            <pc:sldMk cId="1579657754" sldId="279"/>
            <ac:spMk id="11" creationId="{00000000-0000-0000-0000-000000000000}"/>
          </ac:spMkLst>
        </pc:spChg>
        <pc:spChg chg="add">
          <ac:chgData name="게스트 사용자" userId="S::urn:spo:tenantanon#a633bbdc-0cc6-4cb1-8bba-7fa0ea11b482::" providerId="AD" clId="Web-{5542A927-2F9D-06BF-9CC2-AFA0912B37C4}" dt="2025-07-02T03:32:09.448" v="394"/>
          <ac:spMkLst>
            <pc:docMk/>
            <pc:sldMk cId="1579657754" sldId="279"/>
            <ac:spMk id="12" creationId="{D6E686B5-8F4A-1A7D-6D65-7703E45AA013}"/>
          </ac:spMkLst>
        </pc:spChg>
      </pc:sldChg>
    </pc:docChg>
  </pc:docChgLst>
  <pc:docChgLst>
    <pc:chgData name="게스트 사용자" userId="S::urn:spo:tenantanon#a633bbdc-0cc6-4cb1-8bba-7fa0ea11b482::" providerId="AD" clId="Web-{7351DBD4-2434-4917-327B-9E071CE6FF84}"/>
    <pc:docChg chg="modSld">
      <pc:chgData name="게스트 사용자" userId="S::urn:spo:tenantanon#a633bbdc-0cc6-4cb1-8bba-7fa0ea11b482::" providerId="AD" clId="Web-{7351DBD4-2434-4917-327B-9E071CE6FF84}" dt="2025-07-02T04:53:32.802" v="63" actId="14100"/>
      <pc:docMkLst>
        <pc:docMk/>
      </pc:docMkLst>
      <pc:sldChg chg="addSp modSp">
        <pc:chgData name="게스트 사용자" userId="S::urn:spo:tenantanon#a633bbdc-0cc6-4cb1-8bba-7fa0ea11b482::" providerId="AD" clId="Web-{7351DBD4-2434-4917-327B-9E071CE6FF84}" dt="2025-07-02T02:54:57.116" v="12" actId="1076"/>
        <pc:sldMkLst>
          <pc:docMk/>
          <pc:sldMk cId="0" sldId="262"/>
        </pc:sldMkLst>
        <pc:spChg chg="mod">
          <ac:chgData name="게스트 사용자" userId="S::urn:spo:tenantanon#a633bbdc-0cc6-4cb1-8bba-7fa0ea11b482::" providerId="AD" clId="Web-{7351DBD4-2434-4917-327B-9E071CE6FF84}" dt="2025-07-02T02:54:57.116" v="12" actId="107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게스트 사용자" userId="S::urn:spo:tenantanon#a633bbdc-0cc6-4cb1-8bba-7fa0ea11b482::" providerId="AD" clId="Web-{7351DBD4-2434-4917-327B-9E071CE6FF84}" dt="2025-07-02T02:54:23.880" v="7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게스트 사용자" userId="S::urn:spo:tenantanon#a633bbdc-0cc6-4cb1-8bba-7fa0ea11b482::" providerId="AD" clId="Web-{7351DBD4-2434-4917-327B-9E071CE6FF84}" dt="2025-07-02T02:54:21.146" v="6" actId="1076"/>
          <ac:spMkLst>
            <pc:docMk/>
            <pc:sldMk cId="0" sldId="262"/>
            <ac:spMk id="15" creationId="{00000000-0000-0000-0000-000000000000}"/>
          </ac:spMkLst>
        </pc:spChg>
        <pc:picChg chg="mod">
          <ac:chgData name="게스트 사용자" userId="S::urn:spo:tenantanon#a633bbdc-0cc6-4cb1-8bba-7fa0ea11b482::" providerId="AD" clId="Web-{7351DBD4-2434-4917-327B-9E071CE6FF84}" dt="2025-07-02T02:54:17.427" v="5" actId="1076"/>
          <ac:picMkLst>
            <pc:docMk/>
            <pc:sldMk cId="0" sldId="262"/>
            <ac:picMk id="4" creationId="{00000000-0000-0000-0000-000000000000}"/>
          </ac:picMkLst>
        </pc:picChg>
        <pc:picChg chg="mod">
          <ac:chgData name="게스트 사용자" userId="S::urn:spo:tenantanon#a633bbdc-0cc6-4cb1-8bba-7fa0ea11b482::" providerId="AD" clId="Web-{7351DBD4-2434-4917-327B-9E071CE6FF84}" dt="2025-07-02T02:54:13.536" v="3" actId="1076"/>
          <ac:picMkLst>
            <pc:docMk/>
            <pc:sldMk cId="0" sldId="262"/>
            <ac:picMk id="9" creationId="{00000000-0000-0000-0000-000000000000}"/>
          </ac:picMkLst>
        </pc:picChg>
        <pc:picChg chg="add mod">
          <ac:chgData name="게스트 사용자" userId="S::urn:spo:tenantanon#a633bbdc-0cc6-4cb1-8bba-7fa0ea11b482::" providerId="AD" clId="Web-{7351DBD4-2434-4917-327B-9E071CE6FF84}" dt="2025-07-02T02:54:30.771" v="11" actId="1076"/>
          <ac:picMkLst>
            <pc:docMk/>
            <pc:sldMk cId="0" sldId="262"/>
            <ac:picMk id="10" creationId="{08AF6040-01D9-19D2-8EFC-E971C48E0BC5}"/>
          </ac:picMkLst>
        </pc:picChg>
        <pc:picChg chg="add mod">
          <ac:chgData name="게스트 사용자" userId="S::urn:spo:tenantanon#a633bbdc-0cc6-4cb1-8bba-7fa0ea11b482::" providerId="AD" clId="Web-{7351DBD4-2434-4917-327B-9E071CE6FF84}" dt="2025-07-02T02:54:27.787" v="10" actId="1076"/>
          <ac:picMkLst>
            <pc:docMk/>
            <pc:sldMk cId="0" sldId="262"/>
            <ac:picMk id="11" creationId="{943816E0-57C2-1AA3-623B-64AECE731545}"/>
          </ac:picMkLst>
        </pc:picChg>
      </pc:sldChg>
      <pc:sldChg chg="addSp delSp modSp">
        <pc:chgData name="게스트 사용자" userId="S::urn:spo:tenantanon#a633bbdc-0cc6-4cb1-8bba-7fa0ea11b482::" providerId="AD" clId="Web-{7351DBD4-2434-4917-327B-9E071CE6FF84}" dt="2025-07-02T04:53:32.802" v="63" actId="14100"/>
        <pc:sldMkLst>
          <pc:docMk/>
          <pc:sldMk cId="0" sldId="264"/>
        </pc:sldMkLst>
        <pc:spChg chg="del">
          <ac:chgData name="게스트 사용자" userId="S::urn:spo:tenantanon#a633bbdc-0cc6-4cb1-8bba-7fa0ea11b482::" providerId="AD" clId="Web-{7351DBD4-2434-4917-327B-9E071CE6FF84}" dt="2025-07-02T04:44:16.996" v="17"/>
          <ac:spMkLst>
            <pc:docMk/>
            <pc:sldMk cId="0" sldId="264"/>
            <ac:spMk id="22" creationId="{00000000-0000-0000-0000-000000000000}"/>
          </ac:spMkLst>
        </pc:spChg>
        <pc:spChg chg="mod">
          <ac:chgData name="게스트 사용자" userId="S::urn:spo:tenantanon#a633bbdc-0cc6-4cb1-8bba-7fa0ea11b482::" providerId="AD" clId="Web-{7351DBD4-2434-4917-327B-9E071CE6FF84}" dt="2025-07-02T04:52:22.953" v="45" actId="1076"/>
          <ac:spMkLst>
            <pc:docMk/>
            <pc:sldMk cId="0" sldId="264"/>
            <ac:spMk id="23" creationId="{00000000-0000-0000-0000-000000000000}"/>
          </ac:spMkLst>
        </pc:spChg>
        <pc:picChg chg="add mod">
          <ac:chgData name="게스트 사용자" userId="S::urn:spo:tenantanon#a633bbdc-0cc6-4cb1-8bba-7fa0ea11b482::" providerId="AD" clId="Web-{7351DBD4-2434-4917-327B-9E071CE6FF84}" dt="2025-07-02T04:53:19.270" v="59" actId="1076"/>
          <ac:picMkLst>
            <pc:docMk/>
            <pc:sldMk cId="0" sldId="264"/>
            <ac:picMk id="9" creationId="{9D90A3F9-A113-223C-8B8F-611573F4B7B2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51:37.668" v="36"/>
          <ac:picMkLst>
            <pc:docMk/>
            <pc:sldMk cId="0" sldId="264"/>
            <ac:picMk id="10" creationId="{A3B93A69-6CB7-058F-E6D3-573017F00B53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51:36.153" v="35"/>
          <ac:picMkLst>
            <pc:docMk/>
            <pc:sldMk cId="0" sldId="264"/>
            <ac:picMk id="11" creationId="{46FE5FF2-99E7-D509-BA5F-5D97F9A386C9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45:52.143" v="25"/>
          <ac:picMkLst>
            <pc:docMk/>
            <pc:sldMk cId="0" sldId="264"/>
            <ac:picMk id="12" creationId="{A6EE1768-761F-6705-D8EA-98128ACD4F03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46:25.161" v="28"/>
          <ac:picMkLst>
            <pc:docMk/>
            <pc:sldMk cId="0" sldId="264"/>
            <ac:picMk id="13" creationId="{1EB1D5F8-CF43-6301-D3A6-37623E515B4C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51:41.075" v="38"/>
          <ac:picMkLst>
            <pc:docMk/>
            <pc:sldMk cId="0" sldId="264"/>
            <ac:picMk id="14" creationId="{206337F5-EEF4-9A45-221C-AF7FCF164AB8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51:39.653" v="37"/>
          <ac:picMkLst>
            <pc:docMk/>
            <pc:sldMk cId="0" sldId="264"/>
            <ac:picMk id="15" creationId="{1C3ACF05-B703-7ED4-6D0B-F3859F4385FC}"/>
          </ac:picMkLst>
        </pc:picChg>
        <pc:picChg chg="add del mod">
          <ac:chgData name="게스트 사용자" userId="S::urn:spo:tenantanon#a633bbdc-0cc6-4cb1-8bba-7fa0ea11b482::" providerId="AD" clId="Web-{7351DBD4-2434-4917-327B-9E071CE6FF84}" dt="2025-07-02T04:51:42.106" v="39"/>
          <ac:picMkLst>
            <pc:docMk/>
            <pc:sldMk cId="0" sldId="264"/>
            <ac:picMk id="16" creationId="{7B972ABE-1CA9-3C5B-52CF-35D5C92CA867}"/>
          </ac:picMkLst>
        </pc:picChg>
        <pc:picChg chg="add mod">
          <ac:chgData name="게스트 사용자" userId="S::urn:spo:tenantanon#a633bbdc-0cc6-4cb1-8bba-7fa0ea11b482::" providerId="AD" clId="Web-{7351DBD4-2434-4917-327B-9E071CE6FF84}" dt="2025-07-02T04:53:32.802" v="63" actId="14100"/>
          <ac:picMkLst>
            <pc:docMk/>
            <pc:sldMk cId="0" sldId="264"/>
            <ac:picMk id="17" creationId="{59C3E62F-37C3-D780-7101-4EEED1B709B5}"/>
          </ac:picMkLst>
        </pc:picChg>
        <pc:picChg chg="add mod">
          <ac:chgData name="게스트 사용자" userId="S::urn:spo:tenantanon#a633bbdc-0cc6-4cb1-8bba-7fa0ea11b482::" providerId="AD" clId="Web-{7351DBD4-2434-4917-327B-9E071CE6FF84}" dt="2025-07-02T04:53:23.004" v="61" actId="1076"/>
          <ac:picMkLst>
            <pc:docMk/>
            <pc:sldMk cId="0" sldId="264"/>
            <ac:picMk id="18" creationId="{ABBA1BF9-22AD-D760-FDDF-B178F8E56284}"/>
          </ac:picMkLst>
        </pc:picChg>
        <pc:picChg chg="del">
          <ac:chgData name="게스트 사용자" userId="S::urn:spo:tenantanon#a633bbdc-0cc6-4cb1-8bba-7fa0ea11b482::" providerId="AD" clId="Web-{7351DBD4-2434-4917-327B-9E071CE6FF84}" dt="2025-07-02T04:44:13.683" v="16"/>
          <ac:picMkLst>
            <pc:docMk/>
            <pc:sldMk cId="0" sldId="264"/>
            <ac:picMk id="32" creationId="{A318D42C-59C3-4AB7-8144-D7E5843C1E82}"/>
          </ac:picMkLst>
        </pc:picChg>
      </pc:sldChg>
      <pc:sldChg chg="addSp delSp modSp">
        <pc:chgData name="게스트 사용자" userId="S::urn:spo:tenantanon#a633bbdc-0cc6-4cb1-8bba-7fa0ea11b482::" providerId="AD" clId="Web-{7351DBD4-2434-4917-327B-9E071CE6FF84}" dt="2025-07-02T04:44:11.323" v="15"/>
        <pc:sldMkLst>
          <pc:docMk/>
          <pc:sldMk cId="0" sldId="265"/>
        </pc:sldMkLst>
        <pc:spChg chg="mod">
          <ac:chgData name="게스트 사용자" userId="S::urn:spo:tenantanon#a633bbdc-0cc6-4cb1-8bba-7fa0ea11b482::" providerId="AD" clId="Web-{7351DBD4-2434-4917-327B-9E071CE6FF84}" dt="2025-07-02T02:52:06.047" v="1" actId="1076"/>
          <ac:spMkLst>
            <pc:docMk/>
            <pc:sldMk cId="0" sldId="265"/>
            <ac:spMk id="33" creationId="{5CF14679-331B-4305-91F1-5056F768F3CA}"/>
          </ac:spMkLst>
        </pc:spChg>
        <pc:spChg chg="del mod">
          <ac:chgData name="게스트 사용자" userId="S::urn:spo:tenantanon#a633bbdc-0cc6-4cb1-8bba-7fa0ea11b482::" providerId="AD" clId="Web-{7351DBD4-2434-4917-327B-9E071CE6FF84}" dt="2025-07-02T04:43:53.619" v="13"/>
          <ac:spMkLst>
            <pc:docMk/>
            <pc:sldMk cId="0" sldId="265"/>
            <ac:spMk id="35" creationId="{D3D9E93C-FB78-442B-B01A-144473A6C418}"/>
          </ac:spMkLst>
        </pc:spChg>
        <pc:picChg chg="add del mod">
          <ac:chgData name="게스트 사용자" userId="S::urn:spo:tenantanon#a633bbdc-0cc6-4cb1-8bba-7fa0ea11b482::" providerId="AD" clId="Web-{7351DBD4-2434-4917-327B-9E071CE6FF84}" dt="2025-07-02T04:44:11.323" v="15"/>
          <ac:picMkLst>
            <pc:docMk/>
            <pc:sldMk cId="0" sldId="265"/>
            <ac:picMk id="10" creationId="{633C6D26-B175-3F2A-EF34-BE96458429CB}"/>
          </ac:picMkLst>
        </pc:picChg>
      </pc:sldChg>
    </pc:docChg>
  </pc:docChgLst>
  <pc:docChgLst>
    <pc:chgData name="게스트 사용자" userId="S::urn:spo:tenantanon#a633bbdc-0cc6-4cb1-8bba-7fa0ea11b482::" providerId="AD" clId="Web-{4D816523-8168-CE7D-E08C-77D779600F31}"/>
    <pc:docChg chg="modSld">
      <pc:chgData name="게스트 사용자" userId="S::urn:spo:tenantanon#a633bbdc-0cc6-4cb1-8bba-7fa0ea11b482::" providerId="AD" clId="Web-{4D816523-8168-CE7D-E08C-77D779600F31}" dt="2025-07-02T02:57:46.140" v="4" actId="1076"/>
      <pc:docMkLst>
        <pc:docMk/>
      </pc:docMkLst>
      <pc:sldChg chg="modSp">
        <pc:chgData name="게스트 사용자" userId="S::urn:spo:tenantanon#a633bbdc-0cc6-4cb1-8bba-7fa0ea11b482::" providerId="AD" clId="Web-{4D816523-8168-CE7D-E08C-77D779600F31}" dt="2025-07-02T02:57:46.140" v="4" actId="1076"/>
        <pc:sldMkLst>
          <pc:docMk/>
          <pc:sldMk cId="0" sldId="262"/>
        </pc:sldMkLst>
        <pc:picChg chg="mod">
          <ac:chgData name="게스트 사용자" userId="S::urn:spo:tenantanon#a633bbdc-0cc6-4cb1-8bba-7fa0ea11b482::" providerId="AD" clId="Web-{4D816523-8168-CE7D-E08C-77D779600F31}" dt="2025-07-02T02:56:12.246" v="0" actId="1076"/>
          <ac:picMkLst>
            <pc:docMk/>
            <pc:sldMk cId="0" sldId="262"/>
            <ac:picMk id="9" creationId="{00000000-0000-0000-0000-000000000000}"/>
          </ac:picMkLst>
        </pc:picChg>
        <pc:picChg chg="mod">
          <ac:chgData name="게스트 사용자" userId="S::urn:spo:tenantanon#a633bbdc-0cc6-4cb1-8bba-7fa0ea11b482::" providerId="AD" clId="Web-{4D816523-8168-CE7D-E08C-77D779600F31}" dt="2025-07-02T02:57:30.624" v="3" actId="1076"/>
          <ac:picMkLst>
            <pc:docMk/>
            <pc:sldMk cId="0" sldId="262"/>
            <ac:picMk id="10" creationId="{08AF6040-01D9-19D2-8EFC-E971C48E0BC5}"/>
          </ac:picMkLst>
        </pc:picChg>
        <pc:picChg chg="mod">
          <ac:chgData name="게스트 사용자" userId="S::urn:spo:tenantanon#a633bbdc-0cc6-4cb1-8bba-7fa0ea11b482::" providerId="AD" clId="Web-{4D816523-8168-CE7D-E08C-77D779600F31}" dt="2025-07-02T02:57:46.140" v="4" actId="1076"/>
          <ac:picMkLst>
            <pc:docMk/>
            <pc:sldMk cId="0" sldId="262"/>
            <ac:picMk id="11" creationId="{943816E0-57C2-1AA3-623B-64AECE731545}"/>
          </ac:picMkLst>
        </pc:picChg>
      </pc:sldChg>
    </pc:docChg>
  </pc:docChgLst>
  <pc:docChgLst>
    <pc:chgData name="게스트 사용자" userId="S::urn:spo:tenantanon#a633bbdc-0cc6-4cb1-8bba-7fa0ea11b482::" providerId="AD" clId="Web-{4781681A-CAC2-7C9F-19B2-DD168D512E2B}"/>
    <pc:docChg chg="modSld">
      <pc:chgData name="게스트 사용자" userId="S::urn:spo:tenantanon#a633bbdc-0cc6-4cb1-8bba-7fa0ea11b482::" providerId="AD" clId="Web-{4781681A-CAC2-7C9F-19B2-DD168D512E2B}" dt="2025-07-02T04:57:54.118" v="0"/>
      <pc:docMkLst>
        <pc:docMk/>
      </pc:docMkLst>
      <pc:sldChg chg="addSp">
        <pc:chgData name="게스트 사용자" userId="S::urn:spo:tenantanon#a633bbdc-0cc6-4cb1-8bba-7fa0ea11b482::" providerId="AD" clId="Web-{4781681A-CAC2-7C9F-19B2-DD168D512E2B}" dt="2025-07-02T04:57:54.118" v="0"/>
        <pc:sldMkLst>
          <pc:docMk/>
          <pc:sldMk cId="0" sldId="264"/>
        </pc:sldMkLst>
        <pc:grpChg chg="add">
          <ac:chgData name="게스트 사용자" userId="S::urn:spo:tenantanon#a633bbdc-0cc6-4cb1-8bba-7fa0ea11b482::" providerId="AD" clId="Web-{4781681A-CAC2-7C9F-19B2-DD168D512E2B}" dt="2025-07-02T04:57:54.118" v="0"/>
          <ac:grpSpMkLst>
            <pc:docMk/>
            <pc:sldMk cId="0" sldId="264"/>
            <ac:grpSpMk id="10" creationId="{0DBA9744-5A6E-E666-59D8-BAC225DE1078}"/>
          </ac:grpSpMkLst>
        </pc:grpChg>
      </pc:sldChg>
    </pc:docChg>
  </pc:docChgLst>
  <pc:docChgLst>
    <pc:chgData name="게스트 사용자" userId="S::urn:spo:tenantanon#a633bbdc-0cc6-4cb1-8bba-7fa0ea11b482::" providerId="AD" clId="Web-{9231B46C-32A5-DB59-2A14-EB1D2EECD0E9}"/>
    <pc:docChg chg="modSld">
      <pc:chgData name="게스트 사용자" userId="S::urn:spo:tenantanon#a633bbdc-0cc6-4cb1-8bba-7fa0ea11b482::" providerId="AD" clId="Web-{9231B46C-32A5-DB59-2A14-EB1D2EECD0E9}" dt="2025-07-02T05:53:17.141" v="13"/>
      <pc:docMkLst>
        <pc:docMk/>
      </pc:docMkLst>
      <pc:sldChg chg="addSp delSp">
        <pc:chgData name="게스트 사용자" userId="S::urn:spo:tenantanon#a633bbdc-0cc6-4cb1-8bba-7fa0ea11b482::" providerId="AD" clId="Web-{9231B46C-32A5-DB59-2A14-EB1D2EECD0E9}" dt="2025-07-02T05:53:17.141" v="13"/>
        <pc:sldMkLst>
          <pc:docMk/>
          <pc:sldMk cId="244848994" sldId="276"/>
        </pc:sldMkLst>
        <pc:spChg chg="del">
          <ac:chgData name="게스트 사용자" userId="S::urn:spo:tenantanon#a633bbdc-0cc6-4cb1-8bba-7fa0ea11b482::" providerId="AD" clId="Web-{9231B46C-32A5-DB59-2A14-EB1D2EECD0E9}" dt="2025-07-02T05:53:16.251" v="5"/>
          <ac:spMkLst>
            <pc:docMk/>
            <pc:sldMk cId="244848994" sldId="276"/>
            <ac:spMk id="20" creationId="{00000000-0000-0000-0000-000000000000}"/>
          </ac:spMkLst>
        </pc:spChg>
        <pc:spChg chg="del">
          <ac:chgData name="게스트 사용자" userId="S::urn:spo:tenantanon#a633bbdc-0cc6-4cb1-8bba-7fa0ea11b482::" providerId="AD" clId="Web-{9231B46C-32A5-DB59-2A14-EB1D2EECD0E9}" dt="2025-07-02T05:53:16.251" v="4"/>
          <ac:spMkLst>
            <pc:docMk/>
            <pc:sldMk cId="244848994" sldId="276"/>
            <ac:spMk id="21" creationId="{00000000-0000-0000-0000-000000000000}"/>
          </ac:spMkLst>
        </pc:spChg>
        <pc:spChg chg="del">
          <ac:chgData name="게스트 사용자" userId="S::urn:spo:tenantanon#a633bbdc-0cc6-4cb1-8bba-7fa0ea11b482::" providerId="AD" clId="Web-{9231B46C-32A5-DB59-2A14-EB1D2EECD0E9}" dt="2025-07-02T05:53:16.251" v="3"/>
          <ac:spMkLst>
            <pc:docMk/>
            <pc:sldMk cId="244848994" sldId="276"/>
            <ac:spMk id="22" creationId="{00000000-0000-0000-0000-000000000000}"/>
          </ac:spMkLst>
        </pc:spChg>
        <pc:spChg chg="del">
          <ac:chgData name="게스트 사용자" userId="S::urn:spo:tenantanon#a633bbdc-0cc6-4cb1-8bba-7fa0ea11b482::" providerId="AD" clId="Web-{9231B46C-32A5-DB59-2A14-EB1D2EECD0E9}" dt="2025-07-02T05:53:16.251" v="2"/>
          <ac:spMkLst>
            <pc:docMk/>
            <pc:sldMk cId="244848994" sldId="276"/>
            <ac:spMk id="23" creationId="{00000000-0000-0000-0000-000000000000}"/>
          </ac:spMkLst>
        </pc:spChg>
        <pc:spChg chg="del">
          <ac:chgData name="게스트 사용자" userId="S::urn:spo:tenantanon#a633bbdc-0cc6-4cb1-8bba-7fa0ea11b482::" providerId="AD" clId="Web-{9231B46C-32A5-DB59-2A14-EB1D2EECD0E9}" dt="2025-07-02T05:53:16.251" v="1"/>
          <ac:spMkLst>
            <pc:docMk/>
            <pc:sldMk cId="244848994" sldId="276"/>
            <ac:spMk id="24" creationId="{00000000-0000-0000-0000-000000000000}"/>
          </ac:spMkLst>
        </pc:spChg>
        <pc:spChg chg="del">
          <ac:chgData name="게스트 사용자" userId="S::urn:spo:tenantanon#a633bbdc-0cc6-4cb1-8bba-7fa0ea11b482::" providerId="AD" clId="Web-{9231B46C-32A5-DB59-2A14-EB1D2EECD0E9}" dt="2025-07-02T05:53:16.251" v="0"/>
          <ac:spMkLst>
            <pc:docMk/>
            <pc:sldMk cId="244848994" sldId="276"/>
            <ac:spMk id="25" creationId="{00000000-0000-0000-0000-000000000000}"/>
          </ac:spMkLst>
        </pc:spChg>
        <pc:spChg chg="add">
          <ac:chgData name="게스트 사용자" userId="S::urn:spo:tenantanon#a633bbdc-0cc6-4cb1-8bba-7fa0ea11b482::" providerId="AD" clId="Web-{9231B46C-32A5-DB59-2A14-EB1D2EECD0E9}" dt="2025-07-02T05:53:17.141" v="13"/>
          <ac:spMkLst>
            <pc:docMk/>
            <pc:sldMk cId="244848994" sldId="276"/>
            <ac:spMk id="26" creationId="{C1DBF482-81B7-E952-1C5B-AB3A5F8BDBAA}"/>
          </ac:spMkLst>
        </pc:spChg>
        <pc:spChg chg="add">
          <ac:chgData name="게스트 사용자" userId="S::urn:spo:tenantanon#a633bbdc-0cc6-4cb1-8bba-7fa0ea11b482::" providerId="AD" clId="Web-{9231B46C-32A5-DB59-2A14-EB1D2EECD0E9}" dt="2025-07-02T05:53:17.141" v="13"/>
          <ac:spMkLst>
            <pc:docMk/>
            <pc:sldMk cId="244848994" sldId="276"/>
            <ac:spMk id="31" creationId="{1A587679-E55F-2E90-9BCD-AF5FE964EE25}"/>
          </ac:spMkLst>
        </pc:spChg>
        <pc:spChg chg="add">
          <ac:chgData name="게스트 사용자" userId="S::urn:spo:tenantanon#a633bbdc-0cc6-4cb1-8bba-7fa0ea11b482::" providerId="AD" clId="Web-{9231B46C-32A5-DB59-2A14-EB1D2EECD0E9}" dt="2025-07-02T05:53:17.141" v="13"/>
          <ac:spMkLst>
            <pc:docMk/>
            <pc:sldMk cId="244848994" sldId="276"/>
            <ac:spMk id="37" creationId="{8F23CCA7-89FA-8A2A-C809-AC970D060A30}"/>
          </ac:spMkLst>
        </pc:spChg>
        <pc:picChg chg="del">
          <ac:chgData name="게스트 사용자" userId="S::urn:spo:tenantanon#a633bbdc-0cc6-4cb1-8bba-7fa0ea11b482::" providerId="AD" clId="Web-{9231B46C-32A5-DB59-2A14-EB1D2EECD0E9}" dt="2025-07-02T05:53:16.251" v="12"/>
          <ac:picMkLst>
            <pc:docMk/>
            <pc:sldMk cId="244848994" sldId="276"/>
            <ac:picMk id="3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11"/>
          <ac:picMkLst>
            <pc:docMk/>
            <pc:sldMk cId="244848994" sldId="276"/>
            <ac:picMk id="4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10"/>
          <ac:picMkLst>
            <pc:docMk/>
            <pc:sldMk cId="244848994" sldId="276"/>
            <ac:picMk id="6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9"/>
          <ac:picMkLst>
            <pc:docMk/>
            <pc:sldMk cId="244848994" sldId="276"/>
            <ac:picMk id="7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8"/>
          <ac:picMkLst>
            <pc:docMk/>
            <pc:sldMk cId="244848994" sldId="276"/>
            <ac:picMk id="10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7"/>
          <ac:picMkLst>
            <pc:docMk/>
            <pc:sldMk cId="244848994" sldId="276"/>
            <ac:picMk id="11" creationId="{00000000-0000-0000-0000-000000000000}"/>
          </ac:picMkLst>
        </pc:picChg>
        <pc:picChg chg="del">
          <ac:chgData name="게스트 사용자" userId="S::urn:spo:tenantanon#a633bbdc-0cc6-4cb1-8bba-7fa0ea11b482::" providerId="AD" clId="Web-{9231B46C-32A5-DB59-2A14-EB1D2EECD0E9}" dt="2025-07-02T05:53:16.251" v="6"/>
          <ac:picMkLst>
            <pc:docMk/>
            <pc:sldMk cId="244848994" sldId="276"/>
            <ac:picMk id="12" creationId="{00000000-0000-0000-0000-000000000000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14" creationId="{BFBB7495-9CB3-64A8-A801-88ACC88F0BE3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18" creationId="{EDE8228D-FD9E-60F7-047B-3F8C0E2C739B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19" creationId="{026209F4-915F-8E84-01DA-31094064B414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32" creationId="{08AF6040-01D9-19D2-8EFC-E971C48E0BC5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34" creationId="{8517E0A2-93F0-204C-4D9B-5FF85439C54F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35" creationId="{F01877AA-EB9D-4A39-5AB8-EEDCA1DCB53A}"/>
          </ac:picMkLst>
        </pc:picChg>
        <pc:picChg chg="add">
          <ac:chgData name="게스트 사용자" userId="S::urn:spo:tenantanon#a633bbdc-0cc6-4cb1-8bba-7fa0ea11b482::" providerId="AD" clId="Web-{9231B46C-32A5-DB59-2A14-EB1D2EECD0E9}" dt="2025-07-02T05:53:17.141" v="13"/>
          <ac:picMkLst>
            <pc:docMk/>
            <pc:sldMk cId="244848994" sldId="276"/>
            <ac:picMk id="36" creationId="{9FA1061E-6F50-2BF6-4B37-FD8B9C5B0490}"/>
          </ac:picMkLst>
        </pc:picChg>
      </pc:sldChg>
    </pc:docChg>
  </pc:docChgLst>
  <pc:docChgLst>
    <pc:chgData name="양예림" userId="S::d076188@aivle.kt.co.kr::0d6327b0-0c9c-457a-a4f2-76dec536b793" providerId="AD" clId="Web-{EF155B4F-22C9-4311-B9BE-D996D7C755B9}"/>
    <pc:docChg chg="modSld">
      <pc:chgData name="양예림" userId="S::d076188@aivle.kt.co.kr::0d6327b0-0c9c-457a-a4f2-76dec536b793" providerId="AD" clId="Web-{EF155B4F-22C9-4311-B9BE-D996D7C755B9}" dt="2025-07-02T05:36:30.478" v="95" actId="20577"/>
      <pc:docMkLst>
        <pc:docMk/>
      </pc:docMkLst>
      <pc:sldChg chg="addSp delSp modSp">
        <pc:chgData name="양예림" userId="S::d076188@aivle.kt.co.kr::0d6327b0-0c9c-457a-a4f2-76dec536b793" providerId="AD" clId="Web-{EF155B4F-22C9-4311-B9BE-D996D7C755B9}" dt="2025-07-02T05:35:20.553" v="88" actId="20577"/>
        <pc:sldMkLst>
          <pc:docMk/>
          <pc:sldMk cId="0" sldId="262"/>
        </pc:sldMkLst>
        <pc:spChg chg="del mod">
          <ac:chgData name="양예림" userId="S::d076188@aivle.kt.co.kr::0d6327b0-0c9c-457a-a4f2-76dec536b793" providerId="AD" clId="Web-{EF155B4F-22C9-4311-B9BE-D996D7C755B9}" dt="2025-07-02T05:24:42.838" v="43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양예림" userId="S::d076188@aivle.kt.co.kr::0d6327b0-0c9c-457a-a4f2-76dec536b793" providerId="AD" clId="Web-{EF155B4F-22C9-4311-B9BE-D996D7C755B9}" dt="2025-07-02T05:35:20.553" v="88" actId="20577"/>
          <ac:spMkLst>
            <pc:docMk/>
            <pc:sldMk cId="0" sldId="262"/>
            <ac:spMk id="21" creationId="{8F23CCA7-89FA-8A2A-C809-AC970D060A30}"/>
          </ac:spMkLst>
        </pc:spChg>
        <pc:picChg chg="mod">
          <ac:chgData name="양예림" userId="S::d076188@aivle.kt.co.kr::0d6327b0-0c9c-457a-a4f2-76dec536b793" providerId="AD" clId="Web-{EF155B4F-22C9-4311-B9BE-D996D7C755B9}" dt="2025-07-02T05:33:18.282" v="47" actId="14100"/>
          <ac:picMkLst>
            <pc:docMk/>
            <pc:sldMk cId="0" sldId="262"/>
            <ac:picMk id="19" creationId="{F01877AA-EB9D-4A39-5AB8-EEDCA1DCB53A}"/>
          </ac:picMkLst>
        </pc:picChg>
      </pc:sldChg>
      <pc:sldChg chg="addSp delSp modSp">
        <pc:chgData name="양예림" userId="S::d076188@aivle.kt.co.kr::0d6327b0-0c9c-457a-a4f2-76dec536b793" providerId="AD" clId="Web-{EF155B4F-22C9-4311-B9BE-D996D7C755B9}" dt="2025-07-02T05:36:30.478" v="95" actId="20577"/>
        <pc:sldMkLst>
          <pc:docMk/>
          <pc:sldMk cId="212945097" sldId="282"/>
        </pc:sldMkLst>
        <pc:spChg chg="add mod">
          <ac:chgData name="양예림" userId="S::d076188@aivle.kt.co.kr::0d6327b0-0c9c-457a-a4f2-76dec536b793" providerId="AD" clId="Web-{EF155B4F-22C9-4311-B9BE-D996D7C755B9}" dt="2025-07-02T05:36:30.478" v="95" actId="20577"/>
          <ac:spMkLst>
            <pc:docMk/>
            <pc:sldMk cId="212945097" sldId="282"/>
            <ac:spMk id="17" creationId="{93A8FC2C-492B-1C5C-46C4-B77083DC1E9F}"/>
          </ac:spMkLst>
        </pc:spChg>
        <pc:spChg chg="del mod">
          <ac:chgData name="양예림" userId="S::d076188@aivle.kt.co.kr::0d6327b0-0c9c-457a-a4f2-76dec536b793" providerId="AD" clId="Web-{EF155B4F-22C9-4311-B9BE-D996D7C755B9}" dt="2025-07-02T05:36:05.649" v="91"/>
          <ac:spMkLst>
            <pc:docMk/>
            <pc:sldMk cId="212945097" sldId="282"/>
            <ac:spMk id="23" creationId="{0F2CBF59-4558-6F75-8041-ED1A906B85DD}"/>
          </ac:spMkLst>
        </pc:spChg>
        <pc:picChg chg="del mod">
          <ac:chgData name="양예림" userId="S::d076188@aivle.kt.co.kr::0d6327b0-0c9c-457a-a4f2-76dec536b793" providerId="AD" clId="Web-{EF155B4F-22C9-4311-B9BE-D996D7C755B9}" dt="2025-07-02T05:16:56.912" v="6"/>
          <ac:picMkLst>
            <pc:docMk/>
            <pc:sldMk cId="212945097" sldId="282"/>
            <ac:picMk id="4" creationId="{8257EE52-609A-95FA-BF8C-53AD8A167781}"/>
          </ac:picMkLst>
        </pc:picChg>
        <pc:picChg chg="add del mod">
          <ac:chgData name="양예림" userId="S::d076188@aivle.kt.co.kr::0d6327b0-0c9c-457a-a4f2-76dec536b793" providerId="AD" clId="Web-{EF155B4F-22C9-4311-B9BE-D996D7C755B9}" dt="2025-07-02T05:22:42.786" v="25"/>
          <ac:picMkLst>
            <pc:docMk/>
            <pc:sldMk cId="212945097" sldId="282"/>
            <ac:picMk id="9" creationId="{EBB2E8F5-A72E-A974-AEA3-F916288ADE87}"/>
          </ac:picMkLst>
        </pc:picChg>
        <pc:picChg chg="add mod">
          <ac:chgData name="양예림" userId="S::d076188@aivle.kt.co.kr::0d6327b0-0c9c-457a-a4f2-76dec536b793" providerId="AD" clId="Web-{EF155B4F-22C9-4311-B9BE-D996D7C755B9}" dt="2025-07-02T05:23:31.538" v="39" actId="1076"/>
          <ac:picMkLst>
            <pc:docMk/>
            <pc:sldMk cId="212945097" sldId="282"/>
            <ac:picMk id="10" creationId="{C531F173-D424-4FFF-8AB8-85744404696D}"/>
          </ac:picMkLst>
        </pc:picChg>
        <pc:picChg chg="add mod">
          <ac:chgData name="양예림" userId="S::d076188@aivle.kt.co.kr::0d6327b0-0c9c-457a-a4f2-76dec536b793" providerId="AD" clId="Web-{EF155B4F-22C9-4311-B9BE-D996D7C755B9}" dt="2025-07-02T05:23:37.304" v="40" actId="1076"/>
          <ac:picMkLst>
            <pc:docMk/>
            <pc:sldMk cId="212945097" sldId="282"/>
            <ac:picMk id="11" creationId="{4005BCE6-ABDF-3269-9E16-BA657021F645}"/>
          </ac:picMkLst>
        </pc:picChg>
      </pc:sldChg>
    </pc:docChg>
  </pc:docChgLst>
  <pc:docChgLst>
    <pc:chgData name="게스트 사용자" userId="S::urn:spo:tenantanon#a633bbdc-0cc6-4cb1-8bba-7fa0ea11b482::" providerId="AD" clId="Web-{25D535F5-0EF6-00D7-CD21-3A58BE384465}"/>
    <pc:docChg chg="delSld modSld">
      <pc:chgData name="게스트 사용자" userId="S::urn:spo:tenantanon#a633bbdc-0cc6-4cb1-8bba-7fa0ea11b482::" providerId="AD" clId="Web-{25D535F5-0EF6-00D7-CD21-3A58BE384465}" dt="2025-07-02T06:29:49.379" v="507" actId="20577"/>
      <pc:docMkLst>
        <pc:docMk/>
      </pc:docMkLst>
      <pc:sldChg chg="addSp delSp modSp">
        <pc:chgData name="게스트 사용자" userId="S::urn:spo:tenantanon#a633bbdc-0cc6-4cb1-8bba-7fa0ea11b482::" providerId="AD" clId="Web-{25D535F5-0EF6-00D7-CD21-3A58BE384465}" dt="2025-07-02T06:29:49.379" v="507" actId="20577"/>
        <pc:sldMkLst>
          <pc:docMk/>
          <pc:sldMk cId="0" sldId="262"/>
        </pc:sldMkLst>
        <pc:spChg chg="add del mod">
          <ac:chgData name="게스트 사용자" userId="S::urn:spo:tenantanon#a633bbdc-0cc6-4cb1-8bba-7fa0ea11b482::" providerId="AD" clId="Web-{25D535F5-0EF6-00D7-CD21-3A58BE384465}" dt="2025-07-02T06:29:49.379" v="507" actId="20577"/>
          <ac:spMkLst>
            <pc:docMk/>
            <pc:sldMk cId="0" sldId="262"/>
            <ac:spMk id="15" creationId="{00000000-0000-0000-0000-000000000000}"/>
          </ac:spMkLst>
        </pc:spChg>
      </pc:sldChg>
      <pc:sldChg chg="del">
        <pc:chgData name="게스트 사용자" userId="S::urn:spo:tenantanon#a633bbdc-0cc6-4cb1-8bba-7fa0ea11b482::" providerId="AD" clId="Web-{25D535F5-0EF6-00D7-CD21-3A58BE384465}" dt="2025-07-02T05:40:12.620" v="138"/>
        <pc:sldMkLst>
          <pc:docMk/>
          <pc:sldMk cId="0" sldId="265"/>
        </pc:sldMkLst>
      </pc:sldChg>
      <pc:sldChg chg="addSp delSp modSp">
        <pc:chgData name="게스트 사용자" userId="S::urn:spo:tenantanon#a633bbdc-0cc6-4cb1-8bba-7fa0ea11b482::" providerId="AD" clId="Web-{25D535F5-0EF6-00D7-CD21-3A58BE384465}" dt="2025-07-02T06:28:24.841" v="452" actId="1076"/>
        <pc:sldMkLst>
          <pc:docMk/>
          <pc:sldMk cId="0" sldId="268"/>
        </pc:sldMkLst>
        <pc:spChg chg="del mod">
          <ac:chgData name="게스트 사용자" userId="S::urn:spo:tenantanon#a633bbdc-0cc6-4cb1-8bba-7fa0ea11b482::" providerId="AD" clId="Web-{25D535F5-0EF6-00D7-CD21-3A58BE384465}" dt="2025-07-02T05:15:22.521" v="1"/>
          <ac:spMkLst>
            <pc:docMk/>
            <pc:sldMk cId="0" sldId="268"/>
            <ac:spMk id="10" creationId="{F42465FC-7DA9-8ED6-BF5C-BBCF8B053C4B}"/>
          </ac:spMkLst>
        </pc:spChg>
        <pc:spChg chg="add del mod">
          <ac:chgData name="게스트 사용자" userId="S::urn:spo:tenantanon#a633bbdc-0cc6-4cb1-8bba-7fa0ea11b482::" providerId="AD" clId="Web-{25D535F5-0EF6-00D7-CD21-3A58BE384465}" dt="2025-07-02T06:04:49.280" v="255"/>
          <ac:spMkLst>
            <pc:docMk/>
            <pc:sldMk cId="0" sldId="268"/>
            <ac:spMk id="11" creationId="{5BCE21A1-D470-5EE7-54D0-10E507E0F2A8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40:01.338" v="137" actId="20577"/>
          <ac:spMkLst>
            <pc:docMk/>
            <pc:sldMk cId="0" sldId="268"/>
            <ac:spMk id="14" creationId="{00000000-0000-0000-0000-000000000000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13:56.306" v="363" actId="20577"/>
          <ac:spMkLst>
            <pc:docMk/>
            <pc:sldMk cId="0" sldId="268"/>
            <ac:spMk id="18" creationId="{A12F5A49-0D86-4109-AC46-D2FFA0B099EC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09:38.302" v="322" actId="14100"/>
          <ac:spMkLst>
            <pc:docMk/>
            <pc:sldMk cId="0" sldId="268"/>
            <ac:spMk id="19" creationId="{FA23C8A5-C95F-1669-15BD-809531C0723D}"/>
          </ac:spMkLst>
        </pc:spChg>
        <pc:spChg chg="add del mod">
          <ac:chgData name="게스트 사용자" userId="S::urn:spo:tenantanon#a633bbdc-0cc6-4cb1-8bba-7fa0ea11b482::" providerId="AD" clId="Web-{25D535F5-0EF6-00D7-CD21-3A58BE384465}" dt="2025-07-02T06:07:53.153" v="283"/>
          <ac:spMkLst>
            <pc:docMk/>
            <pc:sldMk cId="0" sldId="268"/>
            <ac:spMk id="20" creationId="{B67F7E50-F855-EACE-F4A1-FAA6DB086452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09:35.896" v="321" actId="1076"/>
          <ac:spMkLst>
            <pc:docMk/>
            <pc:sldMk cId="0" sldId="268"/>
            <ac:spMk id="21" creationId="{D5FFEE58-E7D3-4E02-CB27-C631B847E35E}"/>
          </ac:spMkLst>
        </pc:spChg>
        <pc:spChg chg="add del mod">
          <ac:chgData name="게스트 사용자" userId="S::urn:spo:tenantanon#a633bbdc-0cc6-4cb1-8bba-7fa0ea11b482::" providerId="AD" clId="Web-{25D535F5-0EF6-00D7-CD21-3A58BE384465}" dt="2025-07-02T06:15:05.624" v="371"/>
          <ac:spMkLst>
            <pc:docMk/>
            <pc:sldMk cId="0" sldId="268"/>
            <ac:spMk id="22" creationId="{439AC666-63A1-0007-3680-55E3343F3655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16:33.178" v="404" actId="1076"/>
          <ac:spMkLst>
            <pc:docMk/>
            <pc:sldMk cId="0" sldId="268"/>
            <ac:spMk id="23" creationId="{0EA9FAC8-BD51-DFA0-61FC-0BA3FF0CE49C}"/>
          </ac:spMkLst>
        </pc:spChg>
        <pc:spChg chg="add del mod">
          <ac:chgData name="게스트 사용자" userId="S::urn:spo:tenantanon#a633bbdc-0cc6-4cb1-8bba-7fa0ea11b482::" providerId="AD" clId="Web-{25D535F5-0EF6-00D7-CD21-3A58BE384465}" dt="2025-07-02T06:15:35.376" v="385"/>
          <ac:spMkLst>
            <pc:docMk/>
            <pc:sldMk cId="0" sldId="268"/>
            <ac:spMk id="24" creationId="{50647F8F-A410-57D1-7D1A-6A42EF94A6BB}"/>
          </ac:spMkLst>
        </pc:spChg>
        <pc:spChg chg="del mod">
          <ac:chgData name="게스트 사용자" userId="S::urn:spo:tenantanon#a633bbdc-0cc6-4cb1-8bba-7fa0ea11b482::" providerId="AD" clId="Web-{25D535F5-0EF6-00D7-CD21-3A58BE384465}" dt="2025-07-02T05:39:59.337" v="134"/>
          <ac:spMkLst>
            <pc:docMk/>
            <pc:sldMk cId="0" sldId="268"/>
            <ac:spMk id="25" creationId="{E004C9B8-CB63-44F8-AE6B-6985EB8C1608}"/>
          </ac:spMkLst>
        </pc:spChg>
        <pc:spChg chg="add del">
          <ac:chgData name="게스트 사용자" userId="S::urn:spo:tenantanon#a633bbdc-0cc6-4cb1-8bba-7fa0ea11b482::" providerId="AD" clId="Web-{25D535F5-0EF6-00D7-CD21-3A58BE384465}" dt="2025-07-02T06:14:48.669" v="366"/>
          <ac:spMkLst>
            <pc:docMk/>
            <pc:sldMk cId="0" sldId="268"/>
            <ac:spMk id="26" creationId="{2982AD7F-7866-20F2-DBEE-AB80C0E4CB9A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28:21.872" v="450" actId="14100"/>
          <ac:spMkLst>
            <pc:docMk/>
            <pc:sldMk cId="0" sldId="268"/>
            <ac:spMk id="27" creationId="{64F1AA16-042F-74C1-E9EE-45473B50F003}"/>
          </ac:spMkLst>
        </pc:spChg>
        <pc:spChg chg="add mod">
          <ac:chgData name="게스트 사용자" userId="S::urn:spo:tenantanon#a633bbdc-0cc6-4cb1-8bba-7fa0ea11b482::" providerId="AD" clId="Web-{25D535F5-0EF6-00D7-CD21-3A58BE384465}" dt="2025-07-02T06:28:24.841" v="452" actId="1076"/>
          <ac:spMkLst>
            <pc:docMk/>
            <pc:sldMk cId="0" sldId="268"/>
            <ac:spMk id="28" creationId="{E2936987-29B8-B4D4-FF1A-08BB743F6F8C}"/>
          </ac:spMkLst>
        </pc:spChg>
        <pc:picChg chg="add del mod">
          <ac:chgData name="게스트 사용자" userId="S::urn:spo:tenantanon#a633bbdc-0cc6-4cb1-8bba-7fa0ea11b482::" providerId="AD" clId="Web-{25D535F5-0EF6-00D7-CD21-3A58BE384465}" dt="2025-07-02T06:05:03.640" v="260"/>
          <ac:picMkLst>
            <pc:docMk/>
            <pc:sldMk cId="0" sldId="268"/>
            <ac:picMk id="12" creationId="{603E5D9E-1C1A-59CF-954A-24C8E1E5D268}"/>
          </ac:picMkLst>
        </pc:picChg>
        <pc:picChg chg="add del mod">
          <ac:chgData name="게스트 사용자" userId="S::urn:spo:tenantanon#a633bbdc-0cc6-4cb1-8bba-7fa0ea11b482::" providerId="AD" clId="Web-{25D535F5-0EF6-00D7-CD21-3A58BE384465}" dt="2025-07-02T06:05:07.219" v="262"/>
          <ac:picMkLst>
            <pc:docMk/>
            <pc:sldMk cId="0" sldId="268"/>
            <ac:picMk id="16" creationId="{9A3F4E01-EE9F-BD37-F0B0-16D0F80393AD}"/>
          </ac:picMkLst>
        </pc:picChg>
        <pc:picChg chg="add mod">
          <ac:chgData name="게스트 사용자" userId="S::urn:spo:tenantanon#a633bbdc-0cc6-4cb1-8bba-7fa0ea11b482::" providerId="AD" clId="Web-{25D535F5-0EF6-00D7-CD21-3A58BE384465}" dt="2025-07-02T06:16:57.117" v="413" actId="1076"/>
          <ac:picMkLst>
            <pc:docMk/>
            <pc:sldMk cId="0" sldId="268"/>
            <ac:picMk id="17" creationId="{2AC10CAA-22C4-41F9-24D7-E614AF7C9B62}"/>
          </ac:picMkLst>
        </pc:picChg>
      </pc:sldChg>
      <pc:sldChg chg="modSp">
        <pc:chgData name="게스트 사용자" userId="S::urn:spo:tenantanon#a633bbdc-0cc6-4cb1-8bba-7fa0ea11b482::" providerId="AD" clId="Web-{25D535F5-0EF6-00D7-CD21-3A58BE384465}" dt="2025-07-02T05:55:43.847" v="251" actId="20577"/>
        <pc:sldMkLst>
          <pc:docMk/>
          <pc:sldMk cId="0" sldId="272"/>
        </pc:sldMkLst>
        <pc:spChg chg="mod">
          <ac:chgData name="게스트 사용자" userId="S::urn:spo:tenantanon#a633bbdc-0cc6-4cb1-8bba-7fa0ea11b482::" providerId="AD" clId="Web-{25D535F5-0EF6-00D7-CD21-3A58BE384465}" dt="2025-07-02T05:53:09.320" v="231" actId="20577"/>
          <ac:spMkLst>
            <pc:docMk/>
            <pc:sldMk cId="0" sldId="272"/>
            <ac:spMk id="31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49:56.602" v="207" actId="20577"/>
          <ac:spMkLst>
            <pc:docMk/>
            <pc:sldMk cId="0" sldId="272"/>
            <ac:spMk id="33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47:54.499" v="182" actId="20577"/>
          <ac:spMkLst>
            <pc:docMk/>
            <pc:sldMk cId="0" sldId="272"/>
            <ac:spMk id="35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53:11.086" v="232" actId="20577"/>
          <ac:spMkLst>
            <pc:docMk/>
            <pc:sldMk cId="0" sldId="272"/>
            <ac:spMk id="37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55:43.847" v="251" actId="20577"/>
          <ac:spMkLst>
            <pc:docMk/>
            <pc:sldMk cId="0" sldId="272"/>
            <ac:spMk id="39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47:30.778" v="175" actId="20577"/>
          <ac:spMkLst>
            <pc:docMk/>
            <pc:sldMk cId="0" sldId="272"/>
            <ac:spMk id="41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53:24.915" v="239" actId="20577"/>
          <ac:spMkLst>
            <pc:docMk/>
            <pc:sldMk cId="0" sldId="272"/>
            <ac:spMk id="43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53:38.400" v="245" actId="20577"/>
          <ac:spMkLst>
            <pc:docMk/>
            <pc:sldMk cId="0" sldId="272"/>
            <ac:spMk id="45" creationId="{00000000-0000-0000-0000-000000000000}"/>
          </ac:spMkLst>
        </pc:spChg>
        <pc:picChg chg="mod">
          <ac:chgData name="게스트 사용자" userId="S::urn:spo:tenantanon#a633bbdc-0cc6-4cb1-8bba-7fa0ea11b482::" providerId="AD" clId="Web-{25D535F5-0EF6-00D7-CD21-3A58BE384465}" dt="2025-07-02T05:50:23.823" v="211" actId="14100"/>
          <ac:picMkLst>
            <pc:docMk/>
            <pc:sldMk cId="0" sldId="272"/>
            <ac:picMk id="25" creationId="{00000000-0000-0000-0000-000000000000}"/>
          </ac:picMkLst>
        </pc:picChg>
      </pc:sldChg>
      <pc:sldChg chg="addSp delSp modSp">
        <pc:chgData name="게스트 사용자" userId="S::urn:spo:tenantanon#a633bbdc-0cc6-4cb1-8bba-7fa0ea11b482::" providerId="AD" clId="Web-{25D535F5-0EF6-00D7-CD21-3A58BE384465}" dt="2025-07-02T05:35:29.067" v="96" actId="20577"/>
        <pc:sldMkLst>
          <pc:docMk/>
          <pc:sldMk cId="2952021345" sldId="278"/>
        </pc:sldMkLst>
        <pc:spChg chg="mod">
          <ac:chgData name="게스트 사용자" userId="S::urn:spo:tenantanon#a633bbdc-0cc6-4cb1-8bba-7fa0ea11b482::" providerId="AD" clId="Web-{25D535F5-0EF6-00D7-CD21-3A58BE384465}" dt="2025-07-02T05:35:24.004" v="95" actId="20577"/>
          <ac:spMkLst>
            <pc:docMk/>
            <pc:sldMk cId="2952021345" sldId="278"/>
            <ac:spMk id="14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35:29.067" v="96" actId="20577"/>
          <ac:spMkLst>
            <pc:docMk/>
            <pc:sldMk cId="2952021345" sldId="278"/>
            <ac:spMk id="25" creationId="{E004C9B8-CB63-44F8-AE6B-6985EB8C1608}"/>
          </ac:spMkLst>
        </pc:spChg>
        <pc:picChg chg="add del mod">
          <ac:chgData name="게스트 사용자" userId="S::urn:spo:tenantanon#a633bbdc-0cc6-4cb1-8bba-7fa0ea11b482::" providerId="AD" clId="Web-{25D535F5-0EF6-00D7-CD21-3A58BE384465}" dt="2025-07-02T05:23:26.464" v="43"/>
          <ac:picMkLst>
            <pc:docMk/>
            <pc:sldMk cId="2952021345" sldId="278"/>
            <ac:picMk id="10" creationId="{7075654F-7E3C-7279-4190-EF3D98B9878D}"/>
          </ac:picMkLst>
        </pc:picChg>
        <pc:picChg chg="add mod">
          <ac:chgData name="게스트 사용자" userId="S::urn:spo:tenantanon#a633bbdc-0cc6-4cb1-8bba-7fa0ea11b482::" providerId="AD" clId="Web-{25D535F5-0EF6-00D7-CD21-3A58BE384465}" dt="2025-07-02T05:23:31.887" v="45" actId="1076"/>
          <ac:picMkLst>
            <pc:docMk/>
            <pc:sldMk cId="2952021345" sldId="278"/>
            <ac:picMk id="11" creationId="{0F44A308-6001-67DC-45DE-106AB9908148}"/>
          </ac:picMkLst>
        </pc:picChg>
      </pc:sldChg>
      <pc:sldChg chg="addSp modSp">
        <pc:chgData name="게스트 사용자" userId="S::urn:spo:tenantanon#a633bbdc-0cc6-4cb1-8bba-7fa0ea11b482::" providerId="AD" clId="Web-{25D535F5-0EF6-00D7-CD21-3A58BE384465}" dt="2025-07-02T05:35:37.489" v="102" actId="20577"/>
        <pc:sldMkLst>
          <pc:docMk/>
          <pc:sldMk cId="1579657754" sldId="279"/>
        </pc:sldMkLst>
        <pc:spChg chg="mod">
          <ac:chgData name="게스트 사용자" userId="S::urn:spo:tenantanon#a633bbdc-0cc6-4cb1-8bba-7fa0ea11b482::" providerId="AD" clId="Web-{25D535F5-0EF6-00D7-CD21-3A58BE384465}" dt="2025-07-02T05:35:37.489" v="102" actId="20577"/>
          <ac:spMkLst>
            <pc:docMk/>
            <pc:sldMk cId="1579657754" sldId="279"/>
            <ac:spMk id="14" creationId="{00000000-0000-0000-0000-000000000000}"/>
          </ac:spMkLst>
        </pc:spChg>
        <pc:spChg chg="mod">
          <ac:chgData name="게스트 사용자" userId="S::urn:spo:tenantanon#a633bbdc-0cc6-4cb1-8bba-7fa0ea11b482::" providerId="AD" clId="Web-{25D535F5-0EF6-00D7-CD21-3A58BE384465}" dt="2025-07-02T05:25:01.018" v="84" actId="20577"/>
          <ac:spMkLst>
            <pc:docMk/>
            <pc:sldMk cId="1579657754" sldId="279"/>
            <ac:spMk id="25" creationId="{E004C9B8-CB63-44F8-AE6B-6985EB8C1608}"/>
          </ac:spMkLst>
        </pc:spChg>
        <pc:picChg chg="add mod">
          <ac:chgData name="게스트 사용자" userId="S::urn:spo:tenantanon#a633bbdc-0cc6-4cb1-8bba-7fa0ea11b482::" providerId="AD" clId="Web-{25D535F5-0EF6-00D7-CD21-3A58BE384465}" dt="2025-07-02T05:24:21.797" v="47" actId="1076"/>
          <ac:picMkLst>
            <pc:docMk/>
            <pc:sldMk cId="1579657754" sldId="279"/>
            <ac:picMk id="10" creationId="{DD97A978-3387-9D68-621C-E4B944C8A0D8}"/>
          </ac:picMkLst>
        </pc:picChg>
      </pc:sldChg>
    </pc:docChg>
  </pc:docChgLst>
  <pc:docChgLst>
    <pc:chgData name="하정명" userId="S::d076180@aivle.kt.co.kr::2f95a3bb-875a-4a2e-b331-131ddc5bf234" providerId="AD" clId="Web-{E27E4700-F223-2D7E-A99D-BBFAC8A05BB1}"/>
    <pc:docChg chg="addSld delSld modSld">
      <pc:chgData name="하정명" userId="S::d076180@aivle.kt.co.kr::2f95a3bb-875a-4a2e-b331-131ddc5bf234" providerId="AD" clId="Web-{E27E4700-F223-2D7E-A99D-BBFAC8A05BB1}" dt="2025-07-02T06:14:04.470" v="645" actId="20577"/>
      <pc:docMkLst>
        <pc:docMk/>
      </pc:docMkLst>
      <pc:sldChg chg="addSp delSp modSp">
        <pc:chgData name="하정명" userId="S::d076180@aivle.kt.co.kr::2f95a3bb-875a-4a2e-b331-131ddc5bf234" providerId="AD" clId="Web-{E27E4700-F223-2D7E-A99D-BBFAC8A05BB1}" dt="2025-07-02T05:57:36.836" v="394" actId="20577"/>
        <pc:sldMkLst>
          <pc:docMk/>
          <pc:sldMk cId="0" sldId="262"/>
        </pc:sldMkLst>
        <pc:spChg chg="add del mod">
          <ac:chgData name="하정명" userId="S::d076180@aivle.kt.co.kr::2f95a3bb-875a-4a2e-b331-131ddc5bf234" providerId="AD" clId="Web-{E27E4700-F223-2D7E-A99D-BBFAC8A05BB1}" dt="2025-07-02T05:56:34.815" v="382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5:04:29.995" v="82" actId="14100"/>
          <ac:spMkLst>
            <pc:docMk/>
            <pc:sldMk cId="0" sldId="262"/>
            <ac:spMk id="14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5:57:15.334" v="386" actId="1076"/>
          <ac:spMkLst>
            <pc:docMk/>
            <pc:sldMk cId="0" sldId="262"/>
            <ac:spMk id="15" creationId="{00000000-0000-0000-0000-000000000000}"/>
          </ac:spMkLst>
        </pc:spChg>
        <pc:spChg chg="del mod">
          <ac:chgData name="하정명" userId="S::d076180@aivle.kt.co.kr::2f95a3bb-875a-4a2e-b331-131ddc5bf234" providerId="AD" clId="Web-{E27E4700-F223-2D7E-A99D-BBFAC8A05BB1}" dt="2025-07-02T05:32:03.459" v="203"/>
          <ac:spMkLst>
            <pc:docMk/>
            <pc:sldMk cId="0" sldId="262"/>
            <ac:spMk id="16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5:57:36.836" v="394" actId="20577"/>
          <ac:spMkLst>
            <pc:docMk/>
            <pc:sldMk cId="0" sldId="262"/>
            <ac:spMk id="21" creationId="{8F23CCA7-89FA-8A2A-C809-AC970D060A30}"/>
          </ac:spMkLst>
        </pc:spChg>
        <pc:spChg chg="del mod">
          <ac:chgData name="하정명" userId="S::d076180@aivle.kt.co.kr::2f95a3bb-875a-4a2e-b331-131ddc5bf234" providerId="AD" clId="Web-{E27E4700-F223-2D7E-A99D-BBFAC8A05BB1}" dt="2025-07-02T05:03:56.102" v="74"/>
          <ac:spMkLst>
            <pc:docMk/>
            <pc:sldMk cId="0" sldId="262"/>
            <ac:spMk id="24" creationId="{1467BE4C-3629-4711-2469-FAF1530612D7}"/>
          </ac:spMkLst>
        </pc:spChg>
        <pc:spChg chg="add del">
          <ac:chgData name="하정명" userId="S::d076180@aivle.kt.co.kr::2f95a3bb-875a-4a2e-b331-131ddc5bf234" providerId="AD" clId="Web-{E27E4700-F223-2D7E-A99D-BBFAC8A05BB1}" dt="2025-07-02T05:56:31.737" v="380"/>
          <ac:spMkLst>
            <pc:docMk/>
            <pc:sldMk cId="0" sldId="262"/>
            <ac:spMk id="24" creationId="{EE79C4A9-68C9-098C-AE6B-4A3D79F50B5D}"/>
          </ac:spMkLst>
        </pc:spChg>
        <pc:picChg chg="del mod">
          <ac:chgData name="하정명" userId="S::d076180@aivle.kt.co.kr::2f95a3bb-875a-4a2e-b331-131ddc5bf234" providerId="AD" clId="Web-{E27E4700-F223-2D7E-A99D-BBFAC8A05BB1}" dt="2025-07-02T05:20:30.205" v="109"/>
          <ac:picMkLst>
            <pc:docMk/>
            <pc:sldMk cId="0" sldId="262"/>
            <ac:picMk id="4" creationId="{00000000-0000-0000-0000-000000000000}"/>
          </ac:picMkLst>
        </pc:picChg>
        <pc:picChg chg="mod">
          <ac:chgData name="하정명" userId="S::d076180@aivle.kt.co.kr::2f95a3bb-875a-4a2e-b331-131ddc5bf234" providerId="AD" clId="Web-{E27E4700-F223-2D7E-A99D-BBFAC8A05BB1}" dt="2025-07-02T05:04:10.634" v="78" actId="1076"/>
          <ac:picMkLst>
            <pc:docMk/>
            <pc:sldMk cId="0" sldId="262"/>
            <ac:picMk id="9" creationId="{00000000-0000-0000-0000-000000000000}"/>
          </ac:picMkLst>
        </pc:picChg>
        <pc:picChg chg="mod">
          <ac:chgData name="하정명" userId="S::d076180@aivle.kt.co.kr::2f95a3bb-875a-4a2e-b331-131ddc5bf234" providerId="AD" clId="Web-{E27E4700-F223-2D7E-A99D-BBFAC8A05BB1}" dt="2025-07-02T05:04:07.415" v="77" actId="1076"/>
          <ac:picMkLst>
            <pc:docMk/>
            <pc:sldMk cId="0" sldId="262"/>
            <ac:picMk id="10" creationId="{08AF6040-01D9-19D2-8EFC-E971C48E0BC5}"/>
          </ac:picMkLst>
        </pc:picChg>
        <pc:picChg chg="mod">
          <ac:chgData name="하정명" userId="S::d076180@aivle.kt.co.kr::2f95a3bb-875a-4a2e-b331-131ddc5bf234" providerId="AD" clId="Web-{E27E4700-F223-2D7E-A99D-BBFAC8A05BB1}" dt="2025-07-02T05:04:04.712" v="76" actId="1076"/>
          <ac:picMkLst>
            <pc:docMk/>
            <pc:sldMk cId="0" sldId="262"/>
            <ac:picMk id="11" creationId="{943816E0-57C2-1AA3-623B-64AECE731545}"/>
          </ac:picMkLst>
        </pc:picChg>
        <pc:picChg chg="add mod">
          <ac:chgData name="하정명" userId="S::d076180@aivle.kt.co.kr::2f95a3bb-875a-4a2e-b331-131ddc5bf234" providerId="AD" clId="Web-{E27E4700-F223-2D7E-A99D-BBFAC8A05BB1}" dt="2025-07-02T05:20:41.487" v="113" actId="14100"/>
          <ac:picMkLst>
            <pc:docMk/>
            <pc:sldMk cId="0" sldId="262"/>
            <ac:picMk id="20" creationId="{9FA1061E-6F50-2BF6-4B37-FD8B9C5B0490}"/>
          </ac:picMkLst>
        </pc:picChg>
      </pc:sldChg>
      <pc:sldChg chg="addSp modSp">
        <pc:chgData name="하정명" userId="S::d076180@aivle.kt.co.kr::2f95a3bb-875a-4a2e-b331-131ddc5bf234" providerId="AD" clId="Web-{E27E4700-F223-2D7E-A99D-BBFAC8A05BB1}" dt="2025-07-02T04:54:00.183" v="24"/>
        <pc:sldMkLst>
          <pc:docMk/>
          <pc:sldMk cId="0" sldId="265"/>
        </pc:sldMkLst>
        <pc:picChg chg="add mod">
          <ac:chgData name="하정명" userId="S::d076180@aivle.kt.co.kr::2f95a3bb-875a-4a2e-b331-131ddc5bf234" providerId="AD" clId="Web-{E27E4700-F223-2D7E-A99D-BBFAC8A05BB1}" dt="2025-07-02T04:54:00.183" v="24"/>
          <ac:picMkLst>
            <pc:docMk/>
            <pc:sldMk cId="0" sldId="265"/>
            <ac:picMk id="11" creationId="{7C010014-C19D-2490-B9E4-1E526F28E846}"/>
          </ac:picMkLst>
        </pc:picChg>
      </pc:sldChg>
      <pc:sldChg chg="addSp delSp modSp del">
        <pc:chgData name="하정명" userId="S::d076180@aivle.kt.co.kr::2f95a3bb-875a-4a2e-b331-131ddc5bf234" providerId="AD" clId="Web-{E27E4700-F223-2D7E-A99D-BBFAC8A05BB1}" dt="2025-07-02T05:02:40.252" v="68"/>
        <pc:sldMkLst>
          <pc:docMk/>
          <pc:sldMk cId="1023388807" sldId="274"/>
        </pc:sldMkLst>
        <pc:spChg chg="add mod">
          <ac:chgData name="하정명" userId="S::d076180@aivle.kt.co.kr::2f95a3bb-875a-4a2e-b331-131ddc5bf234" providerId="AD" clId="Web-{E27E4700-F223-2D7E-A99D-BBFAC8A05BB1}" dt="2025-07-02T04:58:20.062" v="66" actId="1076"/>
          <ac:spMkLst>
            <pc:docMk/>
            <pc:sldMk cId="1023388807" sldId="274"/>
            <ac:spMk id="14" creationId="{0FB2C54E-2352-0658-7ED0-6BDDE57386F9}"/>
          </ac:spMkLst>
        </pc:spChg>
        <pc:picChg chg="add del mod">
          <ac:chgData name="하정명" userId="S::d076180@aivle.kt.co.kr::2f95a3bb-875a-4a2e-b331-131ddc5bf234" providerId="AD" clId="Web-{E27E4700-F223-2D7E-A99D-BBFAC8A05BB1}" dt="2025-07-02T04:51:15.343" v="21"/>
          <ac:picMkLst>
            <pc:docMk/>
            <pc:sldMk cId="1023388807" sldId="274"/>
            <ac:picMk id="3" creationId="{09ADA01D-36B6-D01D-AAEA-20D3DCFF61AD}"/>
          </ac:picMkLst>
        </pc:picChg>
        <pc:picChg chg="del mod modCrop">
          <ac:chgData name="하정명" userId="S::d076180@aivle.kt.co.kr::2f95a3bb-875a-4a2e-b331-131ddc5bf234" providerId="AD" clId="Web-{E27E4700-F223-2D7E-A99D-BBFAC8A05BB1}" dt="2025-07-02T04:48:04.720" v="5"/>
          <ac:picMkLst>
            <pc:docMk/>
            <pc:sldMk cId="1023388807" sldId="274"/>
            <ac:picMk id="4" creationId="{47FDB59F-630D-484D-8B57-7AFDF8807783}"/>
          </ac:picMkLst>
        </pc:picChg>
        <pc:picChg chg="add del mod">
          <ac:chgData name="하정명" userId="S::d076180@aivle.kt.co.kr::2f95a3bb-875a-4a2e-b331-131ddc5bf234" providerId="AD" clId="Web-{E27E4700-F223-2D7E-A99D-BBFAC8A05BB1}" dt="2025-07-02T04:50:15.667" v="17"/>
          <ac:picMkLst>
            <pc:docMk/>
            <pc:sldMk cId="1023388807" sldId="274"/>
            <ac:picMk id="10" creationId="{738529E3-616A-0938-4A40-23467503939D}"/>
          </ac:picMkLst>
        </pc:picChg>
        <pc:picChg chg="add mod">
          <ac:chgData name="하정명" userId="S::d076180@aivle.kt.co.kr::2f95a3bb-875a-4a2e-b331-131ddc5bf234" providerId="AD" clId="Web-{E27E4700-F223-2D7E-A99D-BBFAC8A05BB1}" dt="2025-07-02T04:54:10.137" v="25" actId="1076"/>
          <ac:picMkLst>
            <pc:docMk/>
            <pc:sldMk cId="1023388807" sldId="274"/>
            <ac:picMk id="11" creationId="{24500A7D-6A1C-9E80-96AC-18EC1DCE6FF0}"/>
          </ac:picMkLst>
        </pc:picChg>
      </pc:sldChg>
      <pc:sldChg chg="delSp modSp">
        <pc:chgData name="하정명" userId="S::d076180@aivle.kt.co.kr::2f95a3bb-875a-4a2e-b331-131ddc5bf234" providerId="AD" clId="Web-{E27E4700-F223-2D7E-A99D-BBFAC8A05BB1}" dt="2025-07-02T06:14:04.470" v="645" actId="20577"/>
        <pc:sldMkLst>
          <pc:docMk/>
          <pc:sldMk cId="244848994" sldId="276"/>
        </pc:sldMkLst>
        <pc:spChg chg="mod">
          <ac:chgData name="하정명" userId="S::d076180@aivle.kt.co.kr::2f95a3bb-875a-4a2e-b331-131ddc5bf234" providerId="AD" clId="Web-{E27E4700-F223-2D7E-A99D-BBFAC8A05BB1}" dt="2025-07-02T05:52:18.891" v="330" actId="20577"/>
          <ac:spMkLst>
            <pc:docMk/>
            <pc:sldMk cId="244848994" sldId="276"/>
            <ac:spMk id="21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5:52:53.299" v="341" actId="14100"/>
          <ac:spMkLst>
            <pc:docMk/>
            <pc:sldMk cId="244848994" sldId="276"/>
            <ac:spMk id="23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5:52:46.205" v="339" actId="1076"/>
          <ac:spMkLst>
            <pc:docMk/>
            <pc:sldMk cId="244848994" sldId="276"/>
            <ac:spMk id="25" creationId="{00000000-0000-0000-0000-000000000000}"/>
          </ac:spMkLst>
        </pc:spChg>
        <pc:spChg chg="mod">
          <ac:chgData name="하정명" userId="S::d076180@aivle.kt.co.kr::2f95a3bb-875a-4a2e-b331-131ddc5bf234" providerId="AD" clId="Web-{E27E4700-F223-2D7E-A99D-BBFAC8A05BB1}" dt="2025-07-02T06:13:58.594" v="643" actId="20577"/>
          <ac:spMkLst>
            <pc:docMk/>
            <pc:sldMk cId="244848994" sldId="276"/>
            <ac:spMk id="26" creationId="{C1DBF482-81B7-E952-1C5B-AB3A5F8BDBAA}"/>
          </ac:spMkLst>
        </pc:spChg>
        <pc:spChg chg="mod">
          <ac:chgData name="하정명" userId="S::d076180@aivle.kt.co.kr::2f95a3bb-875a-4a2e-b331-131ddc5bf234" providerId="AD" clId="Web-{E27E4700-F223-2D7E-A99D-BBFAC8A05BB1}" dt="2025-07-02T06:14:04.470" v="645" actId="20577"/>
          <ac:spMkLst>
            <pc:docMk/>
            <pc:sldMk cId="244848994" sldId="276"/>
            <ac:spMk id="31" creationId="{1A587679-E55F-2E90-9BCD-AF5FE964EE25}"/>
          </ac:spMkLst>
        </pc:spChg>
        <pc:spChg chg="mod">
          <ac:chgData name="하정명" userId="S::d076180@aivle.kt.co.kr::2f95a3bb-875a-4a2e-b331-131ddc5bf234" providerId="AD" clId="Web-{E27E4700-F223-2D7E-A99D-BBFAC8A05BB1}" dt="2025-07-02T06:04:11.724" v="531" actId="1076"/>
          <ac:spMkLst>
            <pc:docMk/>
            <pc:sldMk cId="244848994" sldId="276"/>
            <ac:spMk id="37" creationId="{8F23CCA7-89FA-8A2A-C809-AC970D060A30}"/>
          </ac:spMkLst>
        </pc:spChg>
        <pc:picChg chg="del">
          <ac:chgData name="하정명" userId="S::d076180@aivle.kt.co.kr::2f95a3bb-875a-4a2e-b331-131ddc5bf234" providerId="AD" clId="Web-{E27E4700-F223-2D7E-A99D-BBFAC8A05BB1}" dt="2025-07-02T05:52:26.594" v="336"/>
          <ac:picMkLst>
            <pc:docMk/>
            <pc:sldMk cId="244848994" sldId="276"/>
            <ac:picMk id="13" creationId="{00000000-0000-0000-0000-000000000000}"/>
          </ac:picMkLst>
        </pc:picChg>
        <pc:picChg chg="del">
          <ac:chgData name="하정명" userId="S::d076180@aivle.kt.co.kr::2f95a3bb-875a-4a2e-b331-131ddc5bf234" providerId="AD" clId="Web-{E27E4700-F223-2D7E-A99D-BBFAC8A05BB1}" dt="2025-07-02T05:52:25.454" v="334"/>
          <ac:picMkLst>
            <pc:docMk/>
            <pc:sldMk cId="244848994" sldId="276"/>
            <ac:picMk id="15" creationId="{00000000-0000-0000-0000-000000000000}"/>
          </ac:picMkLst>
        </pc:picChg>
        <pc:picChg chg="del">
          <ac:chgData name="하정명" userId="S::d076180@aivle.kt.co.kr::2f95a3bb-875a-4a2e-b331-131ddc5bf234" providerId="AD" clId="Web-{E27E4700-F223-2D7E-A99D-BBFAC8A05BB1}" dt="2025-07-02T05:52:25.079" v="333"/>
          <ac:picMkLst>
            <pc:docMk/>
            <pc:sldMk cId="244848994" sldId="276"/>
            <ac:picMk id="16" creationId="{00000000-0000-0000-0000-000000000000}"/>
          </ac:picMkLst>
        </pc:picChg>
        <pc:picChg chg="del">
          <ac:chgData name="하정명" userId="S::d076180@aivle.kt.co.kr::2f95a3bb-875a-4a2e-b331-131ddc5bf234" providerId="AD" clId="Web-{E27E4700-F223-2D7E-A99D-BBFAC8A05BB1}" dt="2025-07-02T05:52:24.360" v="332"/>
          <ac:picMkLst>
            <pc:docMk/>
            <pc:sldMk cId="244848994" sldId="276"/>
            <ac:picMk id="17" creationId="{00000000-0000-0000-0000-000000000000}"/>
          </ac:picMkLst>
        </pc:picChg>
        <pc:picChg chg="del">
          <ac:chgData name="하정명" userId="S::d076180@aivle.kt.co.kr::2f95a3bb-875a-4a2e-b331-131ddc5bf234" providerId="AD" clId="Web-{E27E4700-F223-2D7E-A99D-BBFAC8A05BB1}" dt="2025-07-02T05:52:26.469" v="335"/>
          <ac:picMkLst>
            <pc:docMk/>
            <pc:sldMk cId="244848994" sldId="276"/>
            <ac:picMk id="30" creationId="{516566E9-FBC4-E5B6-546B-B73101BE9DCD}"/>
          </ac:picMkLst>
        </pc:picChg>
        <pc:picChg chg="del">
          <ac:chgData name="하정명" userId="S::d076180@aivle.kt.co.kr::2f95a3bb-875a-4a2e-b331-131ddc5bf234" providerId="AD" clId="Web-{E27E4700-F223-2D7E-A99D-BBFAC8A05BB1}" dt="2025-07-02T05:52:23.875" v="331"/>
          <ac:picMkLst>
            <pc:docMk/>
            <pc:sldMk cId="244848994" sldId="276"/>
            <ac:picMk id="39" creationId="{FBB55EFF-66BC-91E6-F1C1-DBC56367A459}"/>
          </ac:picMkLst>
        </pc:picChg>
      </pc:sldChg>
      <pc:sldChg chg="del">
        <pc:chgData name="하정명" userId="S::d076180@aivle.kt.co.kr::2f95a3bb-875a-4a2e-b331-131ddc5bf234" providerId="AD" clId="Web-{E27E4700-F223-2D7E-A99D-BBFAC8A05BB1}" dt="2025-07-02T05:02:39.268" v="67"/>
        <pc:sldMkLst>
          <pc:docMk/>
          <pc:sldMk cId="435297044" sldId="277"/>
        </pc:sldMkLst>
      </pc:sldChg>
      <pc:sldChg chg="addSp delSp modSp add del replId">
        <pc:chgData name="하정명" userId="S::d076180@aivle.kt.co.kr::2f95a3bb-875a-4a2e-b331-131ddc5bf234" providerId="AD" clId="Web-{E27E4700-F223-2D7E-A99D-BBFAC8A05BB1}" dt="2025-07-02T05:47:33.901" v="284"/>
        <pc:sldMkLst>
          <pc:docMk/>
          <pc:sldMk cId="1009616515" sldId="280"/>
        </pc:sldMkLst>
        <pc:picChg chg="add del mod">
          <ac:chgData name="하정명" userId="S::d076180@aivle.kt.co.kr::2f95a3bb-875a-4a2e-b331-131ddc5bf234" providerId="AD" clId="Web-{E27E4700-F223-2D7E-A99D-BBFAC8A05BB1}" dt="2025-07-02T04:53:57.042" v="23"/>
          <ac:picMkLst>
            <pc:docMk/>
            <pc:sldMk cId="1009616515" sldId="280"/>
            <ac:picMk id="9" creationId="{A5606569-D0CD-0AA9-44C7-27EF9C36AA10}"/>
          </ac:picMkLst>
        </pc:picChg>
      </pc:sldChg>
      <pc:sldChg chg="addSp delSp modSp del">
        <pc:chgData name="하정명" userId="S::d076180@aivle.kt.co.kr::2f95a3bb-875a-4a2e-b331-131ddc5bf234" providerId="AD" clId="Web-{E27E4700-F223-2D7E-A99D-BBFAC8A05BB1}" dt="2025-07-02T05:42:39.942" v="263"/>
        <pc:sldMkLst>
          <pc:docMk/>
          <pc:sldMk cId="3014494282" sldId="281"/>
        </pc:sldMkLst>
        <pc:spChg chg="del mod">
          <ac:chgData name="하정명" userId="S::d076180@aivle.kt.co.kr::2f95a3bb-875a-4a2e-b331-131ddc5bf234" providerId="AD" clId="Web-{E27E4700-F223-2D7E-A99D-BBFAC8A05BB1}" dt="2025-07-02T05:34:51.486" v="209"/>
          <ac:spMkLst>
            <pc:docMk/>
            <pc:sldMk cId="3014494282" sldId="281"/>
            <ac:spMk id="16" creationId="{D774DFD8-D7A3-92F6-41BF-27B0520256CD}"/>
          </ac:spMkLst>
        </pc:spChg>
        <pc:spChg chg="del">
          <ac:chgData name="하정명" userId="S::d076180@aivle.kt.co.kr::2f95a3bb-875a-4a2e-b331-131ddc5bf234" providerId="AD" clId="Web-{E27E4700-F223-2D7E-A99D-BBFAC8A05BB1}" dt="2025-07-02T05:37:04.168" v="225"/>
          <ac:spMkLst>
            <pc:docMk/>
            <pc:sldMk cId="3014494282" sldId="281"/>
            <ac:spMk id="20" creationId="{BD6EC40F-0B96-FDDE-5AAB-F2B9BF0308E6}"/>
          </ac:spMkLst>
        </pc:spChg>
        <pc:spChg chg="del">
          <ac:chgData name="하정명" userId="S::d076180@aivle.kt.co.kr::2f95a3bb-875a-4a2e-b331-131ddc5bf234" providerId="AD" clId="Web-{E27E4700-F223-2D7E-A99D-BBFAC8A05BB1}" dt="2025-07-02T05:36:38.885" v="217"/>
          <ac:spMkLst>
            <pc:docMk/>
            <pc:sldMk cId="3014494282" sldId="281"/>
            <ac:spMk id="22" creationId="{694A9B3B-2D75-EBFB-CFF5-E17F4E708BCE}"/>
          </ac:spMkLst>
        </pc:spChg>
        <pc:spChg chg="del mod">
          <ac:chgData name="하정명" userId="S::d076180@aivle.kt.co.kr::2f95a3bb-875a-4a2e-b331-131ddc5bf234" providerId="AD" clId="Web-{E27E4700-F223-2D7E-A99D-BBFAC8A05BB1}" dt="2025-07-02T05:09:26.907" v="86"/>
          <ac:spMkLst>
            <pc:docMk/>
            <pc:sldMk cId="3014494282" sldId="281"/>
            <ac:spMk id="26" creationId="{02808EAF-73D2-598B-50E9-B7D1C7CAAF5D}"/>
          </ac:spMkLst>
        </pc:spChg>
        <pc:spChg chg="add mod">
          <ac:chgData name="하정명" userId="S::d076180@aivle.kt.co.kr::2f95a3bb-875a-4a2e-b331-131ddc5bf234" providerId="AD" clId="Web-{E27E4700-F223-2D7E-A99D-BBFAC8A05BB1}" dt="2025-07-02T05:36:41.338" v="219" actId="1076"/>
          <ac:spMkLst>
            <pc:docMk/>
            <pc:sldMk cId="3014494282" sldId="281"/>
            <ac:spMk id="29" creationId="{96748318-B12B-160B-DF19-7A32910620AA}"/>
          </ac:spMkLst>
        </pc:spChg>
        <pc:picChg chg="add del mod">
          <ac:chgData name="하정명" userId="S::d076180@aivle.kt.co.kr::2f95a3bb-875a-4a2e-b331-131ddc5bf234" providerId="AD" clId="Web-{E27E4700-F223-2D7E-A99D-BBFAC8A05BB1}" dt="2025-07-02T05:41:49.314" v="255"/>
          <ac:picMkLst>
            <pc:docMk/>
            <pc:sldMk cId="3014494282" sldId="281"/>
            <ac:picMk id="12" creationId="{E1DB1385-21F4-2876-712C-B2377DF3E127}"/>
          </ac:picMkLst>
        </pc:picChg>
        <pc:picChg chg="del mod">
          <ac:chgData name="하정명" userId="S::d076180@aivle.kt.co.kr::2f95a3bb-875a-4a2e-b331-131ddc5bf234" providerId="AD" clId="Web-{E27E4700-F223-2D7E-A99D-BBFAC8A05BB1}" dt="2025-07-02T05:36:56.917" v="224"/>
          <ac:picMkLst>
            <pc:docMk/>
            <pc:sldMk cId="3014494282" sldId="281"/>
            <ac:picMk id="13" creationId="{CA648D9E-02DF-5228-7CD9-E2755E66C90D}"/>
          </ac:picMkLst>
        </pc:picChg>
        <pc:picChg chg="del">
          <ac:chgData name="하정명" userId="S::d076180@aivle.kt.co.kr::2f95a3bb-875a-4a2e-b331-131ddc5bf234" providerId="AD" clId="Web-{E27E4700-F223-2D7E-A99D-BBFAC8A05BB1}" dt="2025-07-02T05:36:52.886" v="222"/>
          <ac:picMkLst>
            <pc:docMk/>
            <pc:sldMk cId="3014494282" sldId="281"/>
            <ac:picMk id="15" creationId="{D8B2EF47-BBC2-50B0-86A7-015EF87D1F0D}"/>
          </ac:picMkLst>
        </pc:picChg>
        <pc:picChg chg="del">
          <ac:chgData name="하정명" userId="S::d076180@aivle.kt.co.kr::2f95a3bb-875a-4a2e-b331-131ddc5bf234" providerId="AD" clId="Web-{E27E4700-F223-2D7E-A99D-BBFAC8A05BB1}" dt="2025-07-02T05:09:23.016" v="84"/>
          <ac:picMkLst>
            <pc:docMk/>
            <pc:sldMk cId="3014494282" sldId="281"/>
            <ac:picMk id="24" creationId="{E96674C4-3838-3CFB-0D33-6BC454E1876D}"/>
          </ac:picMkLst>
        </pc:picChg>
        <pc:picChg chg="del">
          <ac:chgData name="하정명" userId="S::d076180@aivle.kt.co.kr::2f95a3bb-875a-4a2e-b331-131ddc5bf234" providerId="AD" clId="Web-{E27E4700-F223-2D7E-A99D-BBFAC8A05BB1}" dt="2025-07-02T05:09:27.298" v="87"/>
          <ac:picMkLst>
            <pc:docMk/>
            <pc:sldMk cId="3014494282" sldId="281"/>
            <ac:picMk id="25" creationId="{9FB9B97B-8F0D-9F9A-2538-BB2C1FF74F8E}"/>
          </ac:picMkLst>
        </pc:picChg>
        <pc:picChg chg="add del mod">
          <ac:chgData name="하정명" userId="S::d076180@aivle.kt.co.kr::2f95a3bb-875a-4a2e-b331-131ddc5bf234" providerId="AD" clId="Web-{E27E4700-F223-2D7E-A99D-BBFAC8A05BB1}" dt="2025-07-02T05:34:43.673" v="207"/>
          <ac:picMkLst>
            <pc:docMk/>
            <pc:sldMk cId="3014494282" sldId="281"/>
            <ac:picMk id="27" creationId="{E94CC47E-C6EF-0D48-F7FE-4ABD3AADF221}"/>
          </ac:picMkLst>
        </pc:picChg>
      </pc:sldChg>
      <pc:sldChg chg="addSp delSp modSp add replId">
        <pc:chgData name="하정명" userId="S::d076180@aivle.kt.co.kr::2f95a3bb-875a-4a2e-b331-131ddc5bf234" providerId="AD" clId="Web-{E27E4700-F223-2D7E-A99D-BBFAC8A05BB1}" dt="2025-07-02T05:36:34.400" v="216"/>
        <pc:sldMkLst>
          <pc:docMk/>
          <pc:sldMk cId="212945097" sldId="282"/>
        </pc:sldMkLst>
        <pc:spChg chg="add del">
          <ac:chgData name="하정명" userId="S::d076180@aivle.kt.co.kr::2f95a3bb-875a-4a2e-b331-131ddc5bf234" providerId="AD" clId="Web-{E27E4700-F223-2D7E-A99D-BBFAC8A05BB1}" dt="2025-07-02T05:36:11.461" v="211"/>
          <ac:spMkLst>
            <pc:docMk/>
            <pc:sldMk cId="212945097" sldId="282"/>
            <ac:spMk id="12" creationId="{D9A11F88-159D-0C84-52C9-058FF49E6EB7}"/>
          </ac:spMkLst>
        </pc:spChg>
        <pc:spChg chg="add mod">
          <ac:chgData name="하정명" userId="S::d076180@aivle.kt.co.kr::2f95a3bb-875a-4a2e-b331-131ddc5bf234" providerId="AD" clId="Web-{E27E4700-F223-2D7E-A99D-BBFAC8A05BB1}" dt="2025-07-02T05:36:34.400" v="216"/>
          <ac:spMkLst>
            <pc:docMk/>
            <pc:sldMk cId="212945097" sldId="282"/>
            <ac:spMk id="14" creationId="{B4ACAD56-0816-4CCB-D6E6-6B22891144EF}"/>
          </ac:spMkLst>
        </pc:spChg>
        <pc:spChg chg="del">
          <ac:chgData name="하정명" userId="S::d076180@aivle.kt.co.kr::2f95a3bb-875a-4a2e-b331-131ddc5bf234" providerId="AD" clId="Web-{E27E4700-F223-2D7E-A99D-BBFAC8A05BB1}" dt="2025-07-02T05:36:14.961" v="213"/>
          <ac:spMkLst>
            <pc:docMk/>
            <pc:sldMk cId="212945097" sldId="282"/>
            <ac:spMk id="22" creationId="{B9518802-C3A7-6797-CCE0-D97F0EDC44F4}"/>
          </ac:spMkLst>
        </pc:spChg>
        <pc:spChg chg="del">
          <ac:chgData name="하정명" userId="S::d076180@aivle.kt.co.kr::2f95a3bb-875a-4a2e-b331-131ddc5bf234" providerId="AD" clId="Web-{E27E4700-F223-2D7E-A99D-BBFAC8A05BB1}" dt="2025-07-02T05:11:23.228" v="103"/>
          <ac:spMkLst>
            <pc:docMk/>
            <pc:sldMk cId="212945097" sldId="282"/>
            <ac:spMk id="26" creationId="{3070B01F-1BD1-3CCE-1024-6CB246B83723}"/>
          </ac:spMkLst>
        </pc:spChg>
        <pc:picChg chg="del">
          <ac:chgData name="하정명" userId="S::d076180@aivle.kt.co.kr::2f95a3bb-875a-4a2e-b331-131ddc5bf234" providerId="AD" clId="Web-{E27E4700-F223-2D7E-A99D-BBFAC8A05BB1}" dt="2025-07-02T05:11:23.181" v="102"/>
          <ac:picMkLst>
            <pc:docMk/>
            <pc:sldMk cId="212945097" sldId="282"/>
            <ac:picMk id="24" creationId="{5606125A-19BB-F067-140B-16EACDE36EEE}"/>
          </ac:picMkLst>
        </pc:picChg>
        <pc:picChg chg="del">
          <ac:chgData name="하정명" userId="S::d076180@aivle.kt.co.kr::2f95a3bb-875a-4a2e-b331-131ddc5bf234" providerId="AD" clId="Web-{E27E4700-F223-2D7E-A99D-BBFAC8A05BB1}" dt="2025-07-02T05:11:23.306" v="104"/>
          <ac:picMkLst>
            <pc:docMk/>
            <pc:sldMk cId="212945097" sldId="282"/>
            <ac:picMk id="25" creationId="{0319A59A-8552-4FCA-F31B-9C0C96697A39}"/>
          </ac:picMkLst>
        </pc:picChg>
      </pc:sldChg>
      <pc:sldChg chg="modSp add del replId">
        <pc:chgData name="하정명" userId="S::d076180@aivle.kt.co.kr::2f95a3bb-875a-4a2e-b331-131ddc5bf234" providerId="AD" clId="Web-{E27E4700-F223-2D7E-A99D-BBFAC8A05BB1}" dt="2025-07-02T05:02:40.846" v="69"/>
        <pc:sldMkLst>
          <pc:docMk/>
          <pc:sldMk cId="1310702898" sldId="282"/>
        </pc:sldMkLst>
        <pc:spChg chg="mod">
          <ac:chgData name="하정명" userId="S::d076180@aivle.kt.co.kr::2f95a3bb-875a-4a2e-b331-131ddc5bf234" providerId="AD" clId="Web-{E27E4700-F223-2D7E-A99D-BBFAC8A05BB1}" dt="2025-07-02T04:58:13.967" v="65" actId="1076"/>
          <ac:spMkLst>
            <pc:docMk/>
            <pc:sldMk cId="1310702898" sldId="282"/>
            <ac:spMk id="14" creationId="{FFA6BCDE-3F03-542B-B755-7051F8B4F53E}"/>
          </ac:spMkLst>
        </pc:spChg>
      </pc:sldChg>
      <pc:sldChg chg="addSp delSp modSp add replId">
        <pc:chgData name="하정명" userId="S::d076180@aivle.kt.co.kr::2f95a3bb-875a-4a2e-b331-131ddc5bf234" providerId="AD" clId="Web-{E27E4700-F223-2D7E-A99D-BBFAC8A05BB1}" dt="2025-07-02T05:58:45.122" v="407" actId="1076"/>
        <pc:sldMkLst>
          <pc:docMk/>
          <pc:sldMk cId="3595103703" sldId="283"/>
        </pc:sldMkLst>
        <pc:spChg chg="mod">
          <ac:chgData name="하정명" userId="S::d076180@aivle.kt.co.kr::2f95a3bb-875a-4a2e-b331-131ddc5bf234" providerId="AD" clId="Web-{E27E4700-F223-2D7E-A99D-BBFAC8A05BB1}" dt="2025-07-02T05:58:45.122" v="407" actId="1076"/>
          <ac:spMkLst>
            <pc:docMk/>
            <pc:sldMk cId="3595103703" sldId="283"/>
            <ac:spMk id="4" creationId="{43E5187E-9285-CBBF-40C1-B9541FACDFED}"/>
          </ac:spMkLst>
        </pc:spChg>
        <pc:spChg chg="mod">
          <ac:chgData name="하정명" userId="S::d076180@aivle.kt.co.kr::2f95a3bb-875a-4a2e-b331-131ddc5bf234" providerId="AD" clId="Web-{E27E4700-F223-2D7E-A99D-BBFAC8A05BB1}" dt="2025-07-02T05:43:17.164" v="274" actId="20577"/>
          <ac:spMkLst>
            <pc:docMk/>
            <pc:sldMk cId="3595103703" sldId="283"/>
            <ac:spMk id="16" creationId="{4FB4BB26-5418-23B6-FE7B-D14EA2DDBF6C}"/>
          </ac:spMkLst>
        </pc:spChg>
        <pc:picChg chg="add mod">
          <ac:chgData name="하정명" userId="S::d076180@aivle.kt.co.kr::2f95a3bb-875a-4a2e-b331-131ddc5bf234" providerId="AD" clId="Web-{E27E4700-F223-2D7E-A99D-BBFAC8A05BB1}" dt="2025-07-02T05:42:16.722" v="262" actId="1076"/>
          <ac:picMkLst>
            <pc:docMk/>
            <pc:sldMk cId="3595103703" sldId="283"/>
            <ac:picMk id="9" creationId="{5DA6DFF5-D8F0-F998-491F-20ACCB507476}"/>
          </ac:picMkLst>
        </pc:picChg>
        <pc:picChg chg="del">
          <ac:chgData name="하정명" userId="S::d076180@aivle.kt.co.kr::2f95a3bb-875a-4a2e-b331-131ddc5bf234" providerId="AD" clId="Web-{E27E4700-F223-2D7E-A99D-BBFAC8A05BB1}" dt="2025-07-02T05:42:12.159" v="261"/>
          <ac:picMkLst>
            <pc:docMk/>
            <pc:sldMk cId="3595103703" sldId="283"/>
            <ac:picMk id="10" creationId="{EBDA823D-6C0F-F56E-E8F7-9CFF258C886C}"/>
          </ac:picMkLst>
        </pc:picChg>
      </pc:sldChg>
    </pc:docChg>
  </pc:docChgLst>
  <pc:docChgLst>
    <pc:chgData name="양예림" userId="S::d076188@aivle.kt.co.kr::0d6327b0-0c9c-457a-a4f2-76dec536b793" providerId="AD" clId="Web-{99EDFEE1-30D2-44B3-9C75-32F8FCA2D0DA}"/>
    <pc:docChg chg="modSld">
      <pc:chgData name="양예림" userId="S::d076188@aivle.kt.co.kr::0d6327b0-0c9c-457a-a4f2-76dec536b793" providerId="AD" clId="Web-{99EDFEE1-30D2-44B3-9C75-32F8FCA2D0DA}" dt="2025-07-02T04:51:43.324" v="6"/>
      <pc:docMkLst>
        <pc:docMk/>
      </pc:docMkLst>
      <pc:sldChg chg="addSp delSp modSp">
        <pc:chgData name="양예림" userId="S::d076188@aivle.kt.co.kr::0d6327b0-0c9c-457a-a4f2-76dec536b793" providerId="AD" clId="Web-{99EDFEE1-30D2-44B3-9C75-32F8FCA2D0DA}" dt="2025-07-02T04:51:43.324" v="6"/>
        <pc:sldMkLst>
          <pc:docMk/>
          <pc:sldMk cId="1023388807" sldId="274"/>
        </pc:sldMkLst>
        <pc:spChg chg="add del">
          <ac:chgData name="양예림" userId="S::d076188@aivle.kt.co.kr::0d6327b0-0c9c-457a-a4f2-76dec536b793" providerId="AD" clId="Web-{99EDFEE1-30D2-44B3-9C75-32F8FCA2D0DA}" dt="2025-07-02T04:50:53.914" v="1"/>
          <ac:spMkLst>
            <pc:docMk/>
            <pc:sldMk cId="1023388807" sldId="274"/>
            <ac:spMk id="4" creationId="{11FEF21F-40D3-7E0F-24C9-BA6DB28DD405}"/>
          </ac:spMkLst>
        </pc:spChg>
        <pc:spChg chg="add del">
          <ac:chgData name="양예림" userId="S::d076188@aivle.kt.co.kr::0d6327b0-0c9c-457a-a4f2-76dec536b793" providerId="AD" clId="Web-{99EDFEE1-30D2-44B3-9C75-32F8FCA2D0DA}" dt="2025-07-02T04:51:43.324" v="6"/>
          <ac:spMkLst>
            <pc:docMk/>
            <pc:sldMk cId="1023388807" sldId="274"/>
            <ac:spMk id="12" creationId="{C9459898-7F15-2E86-C87F-852EDC019F85}"/>
          </ac:spMkLst>
        </pc:spChg>
        <pc:picChg chg="add del mod">
          <ac:chgData name="양예림" userId="S::d076188@aivle.kt.co.kr::0d6327b0-0c9c-457a-a4f2-76dec536b793" providerId="AD" clId="Web-{99EDFEE1-30D2-44B3-9C75-32F8FCA2D0DA}" dt="2025-07-02T04:51:11.431" v="5"/>
          <ac:picMkLst>
            <pc:docMk/>
            <pc:sldMk cId="1023388807" sldId="274"/>
            <ac:picMk id="13" creationId="{9B5FBB92-67C7-CD89-FF33-8268985E452E}"/>
          </ac:picMkLst>
        </pc:picChg>
      </pc:sldChg>
    </pc:docChg>
  </pc:docChgLst>
  <pc:docChgLst>
    <pc:chgData name="양예림" userId="S::d076188@aivle.kt.co.kr::0d6327b0-0c9c-457a-a4f2-76dec536b793" providerId="AD" clId="Web-{1F828D38-4572-4147-9819-D3E4EE45545B}"/>
    <pc:docChg chg="modSld">
      <pc:chgData name="양예림" userId="S::d076188@aivle.kt.co.kr::0d6327b0-0c9c-457a-a4f2-76dec536b793" providerId="AD" clId="Web-{1F828D38-4572-4147-9819-D3E4EE45545B}" dt="2025-07-02T05:45:41.652" v="92" actId="20577"/>
      <pc:docMkLst>
        <pc:docMk/>
      </pc:docMkLst>
      <pc:sldChg chg="modSp">
        <pc:chgData name="양예림" userId="S::d076188@aivle.kt.co.kr::0d6327b0-0c9c-457a-a4f2-76dec536b793" providerId="AD" clId="Web-{1F828D38-4572-4147-9819-D3E4EE45545B}" dt="2025-07-02T05:43:44.666" v="82" actId="20577"/>
        <pc:sldMkLst>
          <pc:docMk/>
          <pc:sldMk cId="0" sldId="257"/>
        </pc:sldMkLst>
        <pc:spChg chg="mod">
          <ac:chgData name="양예림" userId="S::d076188@aivle.kt.co.kr::0d6327b0-0c9c-457a-a4f2-76dec536b793" providerId="AD" clId="Web-{1F828D38-4572-4147-9819-D3E4EE45545B}" dt="2025-07-02T05:43:44.666" v="82" actId="20577"/>
          <ac:spMkLst>
            <pc:docMk/>
            <pc:sldMk cId="0" sldId="257"/>
            <ac:spMk id="16" creationId="{00000000-0000-0000-0000-000000000000}"/>
          </ac:spMkLst>
        </pc:spChg>
      </pc:sldChg>
      <pc:sldChg chg="modSp">
        <pc:chgData name="양예림" userId="S::d076188@aivle.kt.co.kr::0d6327b0-0c9c-457a-a4f2-76dec536b793" providerId="AD" clId="Web-{1F828D38-4572-4147-9819-D3E4EE45545B}" dt="2025-07-02T05:44:37.870" v="90" actId="20577"/>
        <pc:sldMkLst>
          <pc:docMk/>
          <pc:sldMk cId="0" sldId="262"/>
        </pc:sldMkLst>
        <pc:spChg chg="mod">
          <ac:chgData name="양예림" userId="S::d076188@aivle.kt.co.kr::0d6327b0-0c9c-457a-a4f2-76dec536b793" providerId="AD" clId="Web-{1F828D38-4572-4147-9819-D3E4EE45545B}" dt="2025-07-02T05:44:37.870" v="90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양예림" userId="S::d076188@aivle.kt.co.kr::0d6327b0-0c9c-457a-a4f2-76dec536b793" providerId="AD" clId="Web-{1F828D38-4572-4147-9819-D3E4EE45545B}" dt="2025-07-02T05:44:11.182" v="83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양예림" userId="S::d076188@aivle.kt.co.kr::0d6327b0-0c9c-457a-a4f2-76dec536b793" providerId="AD" clId="Web-{1F828D38-4572-4147-9819-D3E4EE45545B}" dt="2025-07-02T05:43:37.463" v="79" actId="20577"/>
          <ac:spMkLst>
            <pc:docMk/>
            <pc:sldMk cId="0" sldId="262"/>
            <ac:spMk id="17" creationId="{00000000-0000-0000-0000-000000000000}"/>
          </ac:spMkLst>
        </pc:spChg>
        <pc:spChg chg="mod">
          <ac:chgData name="양예림" userId="S::d076188@aivle.kt.co.kr::0d6327b0-0c9c-457a-a4f2-76dec536b793" providerId="AD" clId="Web-{1F828D38-4572-4147-9819-D3E4EE45545B}" dt="2025-07-02T05:44:20.620" v="86" actId="20577"/>
          <ac:spMkLst>
            <pc:docMk/>
            <pc:sldMk cId="0" sldId="262"/>
            <ac:spMk id="21" creationId="{8F23CCA7-89FA-8A2A-C809-AC970D060A30}"/>
          </ac:spMkLst>
        </pc:spChg>
      </pc:sldChg>
      <pc:sldChg chg="addSp modSp">
        <pc:chgData name="양예림" userId="S::d076188@aivle.kt.co.kr::0d6327b0-0c9c-457a-a4f2-76dec536b793" providerId="AD" clId="Web-{1F828D38-4572-4147-9819-D3E4EE45545B}" dt="2025-07-02T05:45:41.652" v="92" actId="20577"/>
        <pc:sldMkLst>
          <pc:docMk/>
          <pc:sldMk cId="212945097" sldId="282"/>
        </pc:sldMkLst>
        <pc:spChg chg="add mod">
          <ac:chgData name="양예림" userId="S::d076188@aivle.kt.co.kr::0d6327b0-0c9c-457a-a4f2-76dec536b793" providerId="AD" clId="Web-{1F828D38-4572-4147-9819-D3E4EE45545B}" dt="2025-07-02T05:45:41.652" v="92" actId="20577"/>
          <ac:spMkLst>
            <pc:docMk/>
            <pc:sldMk cId="212945097" sldId="282"/>
            <ac:spMk id="4" creationId="{EE011B66-46C0-29F0-FE1F-5EEB4EEB4773}"/>
          </ac:spMkLst>
        </pc:spChg>
        <pc:spChg chg="mod">
          <ac:chgData name="양예림" userId="S::d076188@aivle.kt.co.kr::0d6327b0-0c9c-457a-a4f2-76dec536b793" providerId="AD" clId="Web-{1F828D38-4572-4147-9819-D3E4EE45545B}" dt="2025-07-02T05:41:09.726" v="75" actId="1076"/>
          <ac:spMkLst>
            <pc:docMk/>
            <pc:sldMk cId="212945097" sldId="282"/>
            <ac:spMk id="14" creationId="{B4ACAD56-0816-4CCB-D6E6-6B22891144EF}"/>
          </ac:spMkLst>
        </pc:spChg>
        <pc:spChg chg="mod">
          <ac:chgData name="양예림" userId="S::d076188@aivle.kt.co.kr::0d6327b0-0c9c-457a-a4f2-76dec536b793" providerId="AD" clId="Web-{1F828D38-4572-4147-9819-D3E4EE45545B}" dt="2025-07-02T05:39:12.740" v="8" actId="1076"/>
          <ac:spMkLst>
            <pc:docMk/>
            <pc:sldMk cId="212945097" sldId="282"/>
            <ac:spMk id="16" creationId="{86BC8B11-BDB9-0912-BDFD-F457BAA16F38}"/>
          </ac:spMkLst>
        </pc:spChg>
        <pc:spChg chg="mod">
          <ac:chgData name="양예림" userId="S::d076188@aivle.kt.co.kr::0d6327b0-0c9c-457a-a4f2-76dec536b793" providerId="AD" clId="Web-{1F828D38-4572-4147-9819-D3E4EE45545B}" dt="2025-07-02T05:41:09.633" v="71" actId="1076"/>
          <ac:spMkLst>
            <pc:docMk/>
            <pc:sldMk cId="212945097" sldId="282"/>
            <ac:spMk id="19" creationId="{3AFEDD95-198D-AEF1-343C-35A514C3B392}"/>
          </ac:spMkLst>
        </pc:spChg>
        <pc:spChg chg="mod">
          <ac:chgData name="양예림" userId="S::d076188@aivle.kt.co.kr::0d6327b0-0c9c-457a-a4f2-76dec536b793" providerId="AD" clId="Web-{1F828D38-4572-4147-9819-D3E4EE45545B}" dt="2025-07-02T05:41:09.664" v="72" actId="1076"/>
          <ac:spMkLst>
            <pc:docMk/>
            <pc:sldMk cId="212945097" sldId="282"/>
            <ac:spMk id="20" creationId="{513BABE5-64C9-561D-0726-0D22F9E0E6D2}"/>
          </ac:spMkLst>
        </pc:spChg>
        <pc:picChg chg="mod">
          <ac:chgData name="양예림" userId="S::d076188@aivle.kt.co.kr::0d6327b0-0c9c-457a-a4f2-76dec536b793" providerId="AD" clId="Web-{1F828D38-4572-4147-9819-D3E4EE45545B}" dt="2025-07-02T05:41:09.508" v="66" actId="1076"/>
          <ac:picMkLst>
            <pc:docMk/>
            <pc:sldMk cId="212945097" sldId="282"/>
            <ac:picMk id="3" creationId="{8C3DECC5-A141-4851-5E5B-281983F1B761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539" v="67" actId="1076"/>
          <ac:picMkLst>
            <pc:docMk/>
            <pc:sldMk cId="212945097" sldId="282"/>
            <ac:picMk id="6" creationId="{B6E8B13A-A544-F4AA-CFE4-95221886B154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570" v="68" actId="1076"/>
          <ac:picMkLst>
            <pc:docMk/>
            <pc:sldMk cId="212945097" sldId="282"/>
            <ac:picMk id="7" creationId="{76170D9D-9877-8DF0-DF72-21A832EA66C7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695" v="73" actId="1076"/>
          <ac:picMkLst>
            <pc:docMk/>
            <pc:sldMk cId="212945097" sldId="282"/>
            <ac:picMk id="10" creationId="{C531F173-D424-4FFF-8AB8-85744404696D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711" v="74" actId="1076"/>
          <ac:picMkLst>
            <pc:docMk/>
            <pc:sldMk cId="212945097" sldId="282"/>
            <ac:picMk id="11" creationId="{4005BCE6-ABDF-3269-9E16-BA657021F645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601" v="69" actId="1076"/>
          <ac:picMkLst>
            <pc:docMk/>
            <pc:sldMk cId="212945097" sldId="282"/>
            <ac:picMk id="13" creationId="{A453A197-F6D9-F666-F33E-09777F7CF264}"/>
          </ac:picMkLst>
        </pc:picChg>
        <pc:picChg chg="mod">
          <ac:chgData name="양예림" userId="S::d076188@aivle.kt.co.kr::0d6327b0-0c9c-457a-a4f2-76dec536b793" providerId="AD" clId="Web-{1F828D38-4572-4147-9819-D3E4EE45545B}" dt="2025-07-02T05:41:09.617" v="70" actId="1076"/>
          <ac:picMkLst>
            <pc:docMk/>
            <pc:sldMk cId="212945097" sldId="282"/>
            <ac:picMk id="15" creationId="{38F04361-4745-065A-996F-67E6E9853B9E}"/>
          </ac:picMkLst>
        </pc:picChg>
      </pc:sldChg>
    </pc:docChg>
  </pc:docChgLst>
  <pc:docChgLst>
    <pc:chgData clId="Web-{EF155B4F-22C9-4311-B9BE-D996D7C755B9}"/>
    <pc:docChg chg="modSld">
      <pc:chgData name="" userId="" providerId="" clId="Web-{EF155B4F-22C9-4311-B9BE-D996D7C755B9}" dt="2025-07-02T05:15:38.237" v="0"/>
      <pc:docMkLst>
        <pc:docMk/>
      </pc:docMkLst>
      <pc:sldChg chg="addSp modSp">
        <pc:chgData name="" userId="" providerId="" clId="Web-{EF155B4F-22C9-4311-B9BE-D996D7C755B9}" dt="2025-07-02T05:15:38.237" v="0"/>
        <pc:sldMkLst>
          <pc:docMk/>
          <pc:sldMk cId="0" sldId="262"/>
        </pc:sldMkLst>
        <pc:picChg chg="add mod">
          <ac:chgData name="" userId="" providerId="" clId="Web-{EF155B4F-22C9-4311-B9BE-D996D7C755B9}" dt="2025-07-02T05:15:38.237" v="0"/>
          <ac:picMkLst>
            <pc:docMk/>
            <pc:sldMk cId="0" sldId="262"/>
            <ac:picMk id="19" creationId="{F01877AA-EB9D-4A39-5AB8-EEDCA1DCB53A}"/>
          </ac:picMkLst>
        </pc:picChg>
      </pc:sldChg>
    </pc:docChg>
  </pc:docChgLst>
  <pc:docChgLst>
    <pc:chgData name="게스트 사용자" userId="S::urn:spo:tenantanon#a633bbdc-0cc6-4cb1-8bba-7fa0ea11b482::" providerId="AD" clId="Web-{3DB68481-D25C-5C48-35F8-2691533A799D}"/>
    <pc:docChg chg="modSld">
      <pc:chgData name="게스트 사용자" userId="S::urn:spo:tenantanon#a633bbdc-0cc6-4cb1-8bba-7fa0ea11b482::" providerId="AD" clId="Web-{3DB68481-D25C-5C48-35F8-2691533A799D}" dt="2025-07-02T06:47:42.522" v="17" actId="20577"/>
      <pc:docMkLst>
        <pc:docMk/>
      </pc:docMkLst>
      <pc:sldChg chg="modSp">
        <pc:chgData name="게스트 사용자" userId="S::urn:spo:tenantanon#a633bbdc-0cc6-4cb1-8bba-7fa0ea11b482::" providerId="AD" clId="Web-{3DB68481-D25C-5C48-35F8-2691533A799D}" dt="2025-07-02T06:23:28.358" v="15" actId="20577"/>
        <pc:sldMkLst>
          <pc:docMk/>
          <pc:sldMk cId="0" sldId="257"/>
        </pc:sldMkLst>
        <pc:spChg chg="mod">
          <ac:chgData name="게스트 사용자" userId="S::urn:spo:tenantanon#a633bbdc-0cc6-4cb1-8bba-7fa0ea11b482::" providerId="AD" clId="Web-{3DB68481-D25C-5C48-35F8-2691533A799D}" dt="2025-07-02T06:23:28.358" v="15" actId="20577"/>
          <ac:spMkLst>
            <pc:docMk/>
            <pc:sldMk cId="0" sldId="257"/>
            <ac:spMk id="15" creationId="{00000000-0000-0000-0000-000000000000}"/>
          </ac:spMkLst>
        </pc:spChg>
      </pc:sldChg>
      <pc:sldChg chg="modSp">
        <pc:chgData name="게스트 사용자" userId="S::urn:spo:tenantanon#a633bbdc-0cc6-4cb1-8bba-7fa0ea11b482::" providerId="AD" clId="Web-{3DB68481-D25C-5C48-35F8-2691533A799D}" dt="2025-07-02T05:31:35.511" v="10" actId="1076"/>
        <pc:sldMkLst>
          <pc:docMk/>
          <pc:sldMk cId="0" sldId="272"/>
        </pc:sldMkLst>
        <pc:spChg chg="mod">
          <ac:chgData name="게스트 사용자" userId="S::urn:spo:tenantanon#a633bbdc-0cc6-4cb1-8bba-7fa0ea11b482::" providerId="AD" clId="Web-{3DB68481-D25C-5C48-35F8-2691533A799D}" dt="2025-07-02T05:31:35.511" v="10" actId="1076"/>
          <ac:spMkLst>
            <pc:docMk/>
            <pc:sldMk cId="0" sldId="272"/>
            <ac:spMk id="45" creationId="{00000000-0000-0000-0000-000000000000}"/>
          </ac:spMkLst>
        </pc:spChg>
      </pc:sldChg>
      <pc:sldChg chg="modSp">
        <pc:chgData name="게스트 사용자" userId="S::urn:spo:tenantanon#a633bbdc-0cc6-4cb1-8bba-7fa0ea11b482::" providerId="AD" clId="Web-{3DB68481-D25C-5C48-35F8-2691533A799D}" dt="2025-07-02T05:31:51.059" v="12" actId="20577"/>
        <pc:sldMkLst>
          <pc:docMk/>
          <pc:sldMk cId="2952021345" sldId="278"/>
        </pc:sldMkLst>
        <pc:spChg chg="mod">
          <ac:chgData name="게스트 사용자" userId="S::urn:spo:tenantanon#a633bbdc-0cc6-4cb1-8bba-7fa0ea11b482::" providerId="AD" clId="Web-{3DB68481-D25C-5C48-35F8-2691533A799D}" dt="2025-07-02T05:31:51.059" v="12" actId="20577"/>
          <ac:spMkLst>
            <pc:docMk/>
            <pc:sldMk cId="2952021345" sldId="278"/>
            <ac:spMk id="25" creationId="{E004C9B8-CB63-44F8-AE6B-6985EB8C1608}"/>
          </ac:spMkLst>
        </pc:spChg>
      </pc:sldChg>
      <pc:sldChg chg="modSp">
        <pc:chgData name="게스트 사용자" userId="S::urn:spo:tenantanon#a633bbdc-0cc6-4cb1-8bba-7fa0ea11b482::" providerId="AD" clId="Web-{3DB68481-D25C-5C48-35F8-2691533A799D}" dt="2025-07-02T05:03:53.148" v="7" actId="14100"/>
        <pc:sldMkLst>
          <pc:docMk/>
          <pc:sldMk cId="3014494282" sldId="281"/>
        </pc:sldMkLst>
        <pc:spChg chg="mod">
          <ac:chgData name="게스트 사용자" userId="S::urn:spo:tenantanon#a633bbdc-0cc6-4cb1-8bba-7fa0ea11b482::" providerId="AD" clId="Web-{3DB68481-D25C-5C48-35F8-2691533A799D}" dt="2025-07-02T05:00:46.750" v="4" actId="14100"/>
          <ac:spMkLst>
            <pc:docMk/>
            <pc:sldMk cId="3014494282" sldId="281"/>
            <ac:spMk id="16" creationId="{D774DFD8-D7A3-92F6-41BF-27B0520256CD}"/>
          </ac:spMkLst>
        </pc:spChg>
        <pc:spChg chg="mod">
          <ac:chgData name="게스트 사용자" userId="S::urn:spo:tenantanon#a633bbdc-0cc6-4cb1-8bba-7fa0ea11b482::" providerId="AD" clId="Web-{3DB68481-D25C-5C48-35F8-2691533A799D}" dt="2025-07-02T05:03:12.928" v="5" actId="1076"/>
          <ac:spMkLst>
            <pc:docMk/>
            <pc:sldMk cId="3014494282" sldId="281"/>
            <ac:spMk id="19" creationId="{463A6C35-66BC-D89D-076E-8333E38DB587}"/>
          </ac:spMkLst>
        </pc:spChg>
        <pc:spChg chg="mod">
          <ac:chgData name="게스트 사용자" userId="S::urn:spo:tenantanon#a633bbdc-0cc6-4cb1-8bba-7fa0ea11b482::" providerId="AD" clId="Web-{3DB68481-D25C-5C48-35F8-2691533A799D}" dt="2025-07-02T05:03:53.148" v="7" actId="14100"/>
          <ac:spMkLst>
            <pc:docMk/>
            <pc:sldMk cId="3014494282" sldId="281"/>
            <ac:spMk id="20" creationId="{BD6EC40F-0B96-FDDE-5AAB-F2B9BF0308E6}"/>
          </ac:spMkLst>
        </pc:spChg>
      </pc:sldChg>
      <pc:sldChg chg="modSp">
        <pc:chgData name="게스트 사용자" userId="S::urn:spo:tenantanon#a633bbdc-0cc6-4cb1-8bba-7fa0ea11b482::" providerId="AD" clId="Web-{3DB68481-D25C-5C48-35F8-2691533A799D}" dt="2025-07-02T06:47:42.522" v="17" actId="20577"/>
        <pc:sldMkLst>
          <pc:docMk/>
          <pc:sldMk cId="3595103703" sldId="283"/>
        </pc:sldMkLst>
        <pc:spChg chg="mod">
          <ac:chgData name="게스트 사용자" userId="S::urn:spo:tenantanon#a633bbdc-0cc6-4cb1-8bba-7fa0ea11b482::" providerId="AD" clId="Web-{3DB68481-D25C-5C48-35F8-2691533A799D}" dt="2025-07-02T06:47:42.522" v="17" actId="20577"/>
          <ac:spMkLst>
            <pc:docMk/>
            <pc:sldMk cId="3595103703" sldId="283"/>
            <ac:spMk id="4" creationId="{43E5187E-9285-CBBF-40C1-B9541FACDFED}"/>
          </ac:spMkLst>
        </pc:spChg>
      </pc:sldChg>
    </pc:docChg>
  </pc:docChgLst>
  <pc:docChgLst>
    <pc:chgData clId="Web-{C18AEB22-38E7-B96A-B7D4-8040338C87DB}"/>
    <pc:docChg chg="modSld">
      <pc:chgData name="" userId="" providerId="" clId="Web-{C18AEB22-38E7-B96A-B7D4-8040338C87DB}" dt="2025-07-02T05:54:54.871" v="2" actId="1076"/>
      <pc:docMkLst>
        <pc:docMk/>
      </pc:docMkLst>
      <pc:sldChg chg="addSp modSp">
        <pc:chgData name="" userId="" providerId="" clId="Web-{C18AEB22-38E7-B96A-B7D4-8040338C87DB}" dt="2025-07-02T05:54:54.871" v="2" actId="1076"/>
        <pc:sldMkLst>
          <pc:docMk/>
          <pc:sldMk cId="244848994" sldId="276"/>
        </pc:sldMkLst>
        <pc:picChg chg="add mod">
          <ac:chgData name="" userId="" providerId="" clId="Web-{C18AEB22-38E7-B96A-B7D4-8040338C87DB}" dt="2025-07-02T05:54:54.871" v="2" actId="1076"/>
          <ac:picMkLst>
            <pc:docMk/>
            <pc:sldMk cId="244848994" sldId="276"/>
            <ac:picMk id="3" creationId="{17C8F1A3-4EAA-1690-8C1D-18D31CFD3F2D}"/>
          </ac:picMkLst>
        </pc:picChg>
      </pc:sldChg>
    </pc:docChg>
  </pc:docChgLst>
  <pc:docChgLst>
    <pc:chgData name="김현진" userId="S::d076192@aivle.kt.co.kr::5b5d7a39-0cbd-48cd-b304-55b8edb01235" providerId="AD" clId="Web-{B77BA309-C915-4A99-A89F-EE0B7580DDC9}"/>
    <pc:docChg chg="modSld">
      <pc:chgData name="김현진" userId="S::d076192@aivle.kt.co.kr::5b5d7a39-0cbd-48cd-b304-55b8edb01235" providerId="AD" clId="Web-{B77BA309-C915-4A99-A89F-EE0B7580DDC9}" dt="2025-07-02T06:24:28.959" v="255" actId="1076"/>
      <pc:docMkLst>
        <pc:docMk/>
      </pc:docMkLst>
      <pc:sldChg chg="delSp">
        <pc:chgData name="김현진" userId="S::d076192@aivle.kt.co.kr::5b5d7a39-0cbd-48cd-b304-55b8edb01235" providerId="AD" clId="Web-{B77BA309-C915-4A99-A89F-EE0B7580DDC9}" dt="2025-07-02T05:51:31.050" v="103"/>
        <pc:sldMkLst>
          <pc:docMk/>
          <pc:sldMk cId="0" sldId="257"/>
        </pc:sldMkLst>
        <pc:spChg chg="del">
          <ac:chgData name="김현진" userId="S::d076192@aivle.kt.co.kr::5b5d7a39-0cbd-48cd-b304-55b8edb01235" providerId="AD" clId="Web-{B77BA309-C915-4A99-A89F-EE0B7580DDC9}" dt="2025-07-02T05:51:31.050" v="103"/>
          <ac:spMkLst>
            <pc:docMk/>
            <pc:sldMk cId="0" sldId="257"/>
            <ac:spMk id="25" creationId="{00000000-0000-0000-0000-000000000000}"/>
          </ac:spMkLst>
        </pc:spChg>
      </pc:sldChg>
      <pc:sldChg chg="addSp delSp modSp">
        <pc:chgData name="김현진" userId="S::d076192@aivle.kt.co.kr::5b5d7a39-0cbd-48cd-b304-55b8edb01235" providerId="AD" clId="Web-{B77BA309-C915-4A99-A89F-EE0B7580DDC9}" dt="2025-07-02T06:24:28.959" v="255" actId="1076"/>
        <pc:sldMkLst>
          <pc:docMk/>
          <pc:sldMk cId="0" sldId="262"/>
        </pc:sldMkLst>
        <pc:spChg chg="del mod">
          <ac:chgData name="김현진" userId="S::d076192@aivle.kt.co.kr::5b5d7a39-0cbd-48cd-b304-55b8edb01235" providerId="AD" clId="Web-{B77BA309-C915-4A99-A89F-EE0B7580DDC9}" dt="2025-07-02T06:22:12.251" v="205"/>
          <ac:spMkLst>
            <pc:docMk/>
            <pc:sldMk cId="0" sldId="262"/>
            <ac:spMk id="13" creationId="{00000000-0000-0000-0000-000000000000}"/>
          </ac:spMkLst>
        </pc:spChg>
        <pc:spChg chg="mod">
          <ac:chgData name="김현진" userId="S::d076192@aivle.kt.co.kr::5b5d7a39-0cbd-48cd-b304-55b8edb01235" providerId="AD" clId="Web-{B77BA309-C915-4A99-A89F-EE0B7580DDC9}" dt="2025-07-02T06:24:20.021" v="251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김현진" userId="S::d076192@aivle.kt.co.kr::5b5d7a39-0cbd-48cd-b304-55b8edb01235" providerId="AD" clId="Web-{B77BA309-C915-4A99-A89F-EE0B7580DDC9}" dt="2025-07-02T06:24:28.959" v="255" actId="1076"/>
          <ac:spMkLst>
            <pc:docMk/>
            <pc:sldMk cId="0" sldId="262"/>
            <ac:spMk id="21" creationId="{8F23CCA7-89FA-8A2A-C809-AC970D060A30}"/>
          </ac:spMkLst>
        </pc:spChg>
        <pc:spChg chg="add del">
          <ac:chgData name="김현진" userId="S::d076192@aivle.kt.co.kr::5b5d7a39-0cbd-48cd-b304-55b8edb01235" providerId="AD" clId="Web-{B77BA309-C915-4A99-A89F-EE0B7580DDC9}" dt="2025-07-02T05:35:31.737" v="37"/>
          <ac:spMkLst>
            <pc:docMk/>
            <pc:sldMk cId="0" sldId="262"/>
            <ac:spMk id="22" creationId="{1DB80D84-208C-A079-D450-8A73CE729709}"/>
          </ac:spMkLst>
        </pc:spChg>
        <pc:spChg chg="add del mod ord">
          <ac:chgData name="김현진" userId="S::d076192@aivle.kt.co.kr::5b5d7a39-0cbd-48cd-b304-55b8edb01235" providerId="AD" clId="Web-{B77BA309-C915-4A99-A89F-EE0B7580DDC9}" dt="2025-07-02T05:36:54.552" v="53"/>
          <ac:spMkLst>
            <pc:docMk/>
            <pc:sldMk cId="0" sldId="262"/>
            <ac:spMk id="23" creationId="{8DD4659D-997E-AD83-2279-1478DE857BA5}"/>
          </ac:spMkLst>
        </pc:spChg>
        <pc:spChg chg="add del mod">
          <ac:chgData name="김현진" userId="S::d076192@aivle.kt.co.kr::5b5d7a39-0cbd-48cd-b304-55b8edb01235" providerId="AD" clId="Web-{B77BA309-C915-4A99-A89F-EE0B7580DDC9}" dt="2025-07-02T06:21:08.108" v="178"/>
          <ac:spMkLst>
            <pc:docMk/>
            <pc:sldMk cId="0" sldId="262"/>
            <ac:spMk id="28" creationId="{CCC33B5D-FDA3-91E7-178F-97B8479EA171}"/>
          </ac:spMkLst>
        </pc:spChg>
        <pc:spChg chg="add mod">
          <ac:chgData name="김현진" userId="S::d076192@aivle.kt.co.kr::5b5d7a39-0cbd-48cd-b304-55b8edb01235" providerId="AD" clId="Web-{B77BA309-C915-4A99-A89F-EE0B7580DDC9}" dt="2025-07-02T06:24:14.505" v="249" actId="1076"/>
          <ac:spMkLst>
            <pc:docMk/>
            <pc:sldMk cId="0" sldId="262"/>
            <ac:spMk id="29" creationId="{4BFCB1A0-D15A-24A7-FA0E-21BBEDF8EF85}"/>
          </ac:spMkLst>
        </pc:spChg>
        <pc:spChg chg="add del mod">
          <ac:chgData name="김현진" userId="S::d076192@aivle.kt.co.kr::5b5d7a39-0cbd-48cd-b304-55b8edb01235" providerId="AD" clId="Web-{B77BA309-C915-4A99-A89F-EE0B7580DDC9}" dt="2025-07-02T06:24:08.583" v="248"/>
          <ac:spMkLst>
            <pc:docMk/>
            <pc:sldMk cId="0" sldId="262"/>
            <ac:spMk id="30" creationId="{202684B0-AED7-13C5-DDFA-4FF5D172CD55}"/>
          </ac:spMkLst>
        </pc:spChg>
        <pc:picChg chg="del">
          <ac:chgData name="김현진" userId="S::d076192@aivle.kt.co.kr::5b5d7a39-0cbd-48cd-b304-55b8edb01235" providerId="AD" clId="Web-{B77BA309-C915-4A99-A89F-EE0B7580DDC9}" dt="2025-07-02T05:50:20.813" v="93"/>
          <ac:picMkLst>
            <pc:docMk/>
            <pc:sldMk cId="0" sldId="262"/>
            <ac:picMk id="3" creationId="{00000000-0000-0000-0000-000000000000}"/>
          </ac:picMkLst>
        </pc:picChg>
        <pc:picChg chg="del mod">
          <ac:chgData name="김현진" userId="S::d076192@aivle.kt.co.kr::5b5d7a39-0cbd-48cd-b304-55b8edb01235" providerId="AD" clId="Web-{B77BA309-C915-4A99-A89F-EE0B7580DDC9}" dt="2025-07-02T05:53:01.678" v="104"/>
          <ac:picMkLst>
            <pc:docMk/>
            <pc:sldMk cId="0" sldId="262"/>
            <ac:picMk id="6" creationId="{00000000-0000-0000-0000-000000000000}"/>
          </ac:picMkLst>
        </pc:picChg>
        <pc:picChg chg="ord">
          <ac:chgData name="김현진" userId="S::d076192@aivle.kt.co.kr::5b5d7a39-0cbd-48cd-b304-55b8edb01235" providerId="AD" clId="Web-{B77BA309-C915-4A99-A89F-EE0B7580DDC9}" dt="2025-07-02T05:36:28.567" v="49"/>
          <ac:picMkLst>
            <pc:docMk/>
            <pc:sldMk cId="0" sldId="262"/>
            <ac:picMk id="7" creationId="{00000000-0000-0000-0000-000000000000}"/>
          </ac:picMkLst>
        </pc:picChg>
        <pc:picChg chg="add mod">
          <ac:chgData name="김현진" userId="S::d076192@aivle.kt.co.kr::5b5d7a39-0cbd-48cd-b304-55b8edb01235" providerId="AD" clId="Web-{B77BA309-C915-4A99-A89F-EE0B7580DDC9}" dt="2025-07-02T05:46:41.259" v="80" actId="1076"/>
          <ac:picMkLst>
            <pc:docMk/>
            <pc:sldMk cId="0" sldId="262"/>
            <ac:picMk id="12" creationId="{8517E0A2-93F0-204C-4D9B-5FF85439C54F}"/>
          </ac:picMkLst>
        </pc:picChg>
        <pc:picChg chg="mod">
          <ac:chgData name="김현진" userId="S::d076192@aivle.kt.co.kr::5b5d7a39-0cbd-48cd-b304-55b8edb01235" providerId="AD" clId="Web-{B77BA309-C915-4A99-A89F-EE0B7580DDC9}" dt="2025-07-02T05:49:26.843" v="90"/>
          <ac:picMkLst>
            <pc:docMk/>
            <pc:sldMk cId="0" sldId="262"/>
            <ac:picMk id="19" creationId="{F01877AA-EB9D-4A39-5AB8-EEDCA1DCB53A}"/>
          </ac:picMkLst>
        </pc:picChg>
        <pc:picChg chg="mod">
          <ac:chgData name="김현진" userId="S::d076192@aivle.kt.co.kr::5b5d7a39-0cbd-48cd-b304-55b8edb01235" providerId="AD" clId="Web-{B77BA309-C915-4A99-A89F-EE0B7580DDC9}" dt="2025-07-02T05:46:39.196" v="79" actId="1076"/>
          <ac:picMkLst>
            <pc:docMk/>
            <pc:sldMk cId="0" sldId="262"/>
            <ac:picMk id="20" creationId="{9FA1061E-6F50-2BF6-4B37-FD8B9C5B0490}"/>
          </ac:picMkLst>
        </pc:picChg>
        <pc:picChg chg="add del mod ord">
          <ac:chgData name="김현진" userId="S::d076192@aivle.kt.co.kr::5b5d7a39-0cbd-48cd-b304-55b8edb01235" providerId="AD" clId="Web-{B77BA309-C915-4A99-A89F-EE0B7580DDC9}" dt="2025-07-02T05:39:07.947" v="71"/>
          <ac:picMkLst>
            <pc:docMk/>
            <pc:sldMk cId="0" sldId="262"/>
            <ac:picMk id="27" creationId="{363F0889-CB49-51A1-3822-6739ECEF7BC1}"/>
          </ac:picMkLst>
        </pc:picChg>
      </pc:sldChg>
      <pc:sldChg chg="addSp delSp modSp">
        <pc:chgData name="김현진" userId="S::d076192@aivle.kt.co.kr::5b5d7a39-0cbd-48cd-b304-55b8edb01235" providerId="AD" clId="Web-{B77BA309-C915-4A99-A89F-EE0B7580DDC9}" dt="2025-07-02T05:40:33.481" v="74"/>
        <pc:sldMkLst>
          <pc:docMk/>
          <pc:sldMk cId="3014494282" sldId="281"/>
        </pc:sldMkLst>
        <pc:picChg chg="add del mod">
          <ac:chgData name="김현진" userId="S::d076192@aivle.kt.co.kr::5b5d7a39-0cbd-48cd-b304-55b8edb01235" providerId="AD" clId="Web-{B77BA309-C915-4A99-A89F-EE0B7580DDC9}" dt="2025-07-02T05:40:33.481" v="74"/>
          <ac:picMkLst>
            <pc:docMk/>
            <pc:sldMk cId="3014494282" sldId="281"/>
            <ac:picMk id="10" creationId="{1D248A6F-14AC-352E-B0D5-A0CB3D61072A}"/>
          </ac:picMkLst>
        </pc:picChg>
      </pc:sldChg>
      <pc:sldChg chg="modSp">
        <pc:chgData name="김현진" userId="S::d076192@aivle.kt.co.kr::5b5d7a39-0cbd-48cd-b304-55b8edb01235" providerId="AD" clId="Web-{B77BA309-C915-4A99-A89F-EE0B7580DDC9}" dt="2025-07-02T06:10:27.056" v="162"/>
        <pc:sldMkLst>
          <pc:docMk/>
          <pc:sldMk cId="212945097" sldId="282"/>
        </pc:sldMkLst>
        <pc:spChg chg="mod">
          <ac:chgData name="김현진" userId="S::d076192@aivle.kt.co.kr::5b5d7a39-0cbd-48cd-b304-55b8edb01235" providerId="AD" clId="Web-{B77BA309-C915-4A99-A89F-EE0B7580DDC9}" dt="2025-07-02T06:07:23.269" v="144" actId="1076"/>
          <ac:spMkLst>
            <pc:docMk/>
            <pc:sldMk cId="212945097" sldId="282"/>
            <ac:spMk id="4" creationId="{EE011B66-46C0-29F0-FE1F-5EEB4EEB4773}"/>
          </ac:spMkLst>
        </pc:spChg>
        <pc:picChg chg="mod">
          <ac:chgData name="김현진" userId="S::d076192@aivle.kt.co.kr::5b5d7a39-0cbd-48cd-b304-55b8edb01235" providerId="AD" clId="Web-{B77BA309-C915-4A99-A89F-EE0B7580DDC9}" dt="2025-07-02T06:10:21.681" v="161"/>
          <ac:picMkLst>
            <pc:docMk/>
            <pc:sldMk cId="212945097" sldId="282"/>
            <ac:picMk id="10" creationId="{C531F173-D424-4FFF-8AB8-85744404696D}"/>
          </ac:picMkLst>
        </pc:picChg>
        <pc:picChg chg="mod">
          <ac:chgData name="김현진" userId="S::d076192@aivle.kt.co.kr::5b5d7a39-0cbd-48cd-b304-55b8edb01235" providerId="AD" clId="Web-{B77BA309-C915-4A99-A89F-EE0B7580DDC9}" dt="2025-07-02T06:10:27.056" v="162"/>
          <ac:picMkLst>
            <pc:docMk/>
            <pc:sldMk cId="212945097" sldId="282"/>
            <ac:picMk id="11" creationId="{4005BCE6-ABDF-3269-9E16-BA657021F645}"/>
          </ac:picMkLst>
        </pc:picChg>
      </pc:sldChg>
      <pc:sldChg chg="addSp delSp modSp">
        <pc:chgData name="김현진" userId="S::d076192@aivle.kt.co.kr::5b5d7a39-0cbd-48cd-b304-55b8edb01235" providerId="AD" clId="Web-{B77BA309-C915-4A99-A89F-EE0B7580DDC9}" dt="2025-07-02T06:10:12.946" v="160" actId="1076"/>
        <pc:sldMkLst>
          <pc:docMk/>
          <pc:sldMk cId="3595103703" sldId="283"/>
        </pc:sldMkLst>
        <pc:spChg chg="mod">
          <ac:chgData name="김현진" userId="S::d076192@aivle.kt.co.kr::5b5d7a39-0cbd-48cd-b304-55b8edb01235" providerId="AD" clId="Web-{B77BA309-C915-4A99-A89F-EE0B7580DDC9}" dt="2025-07-02T06:06:59.830" v="140" actId="1076"/>
          <ac:spMkLst>
            <pc:docMk/>
            <pc:sldMk cId="3595103703" sldId="283"/>
            <ac:spMk id="4" creationId="{43E5187E-9285-CBBF-40C1-B9541FACDFED}"/>
          </ac:spMkLst>
        </pc:spChg>
        <pc:picChg chg="mod">
          <ac:chgData name="김현진" userId="S::d076192@aivle.kt.co.kr::5b5d7a39-0cbd-48cd-b304-55b8edb01235" providerId="AD" clId="Web-{B77BA309-C915-4A99-A89F-EE0B7580DDC9}" dt="2025-07-02T06:10:06.290" v="157" actId="1076"/>
          <ac:picMkLst>
            <pc:docMk/>
            <pc:sldMk cId="3595103703" sldId="283"/>
            <ac:picMk id="9" creationId="{5DA6DFF5-D8F0-F998-491F-20ACCB507476}"/>
          </ac:picMkLst>
        </pc:picChg>
        <pc:picChg chg="del">
          <ac:chgData name="김현진" userId="S::d076192@aivle.kt.co.kr::5b5d7a39-0cbd-48cd-b304-55b8edb01235" providerId="AD" clId="Web-{B77BA309-C915-4A99-A89F-EE0B7580DDC9}" dt="2025-07-02T06:10:09.696" v="159"/>
          <ac:picMkLst>
            <pc:docMk/>
            <pc:sldMk cId="3595103703" sldId="283"/>
            <ac:picMk id="11" creationId="{84E8F366-BA21-B94D-443B-C0D7535AC208}"/>
          </ac:picMkLst>
        </pc:picChg>
        <pc:picChg chg="add del mod">
          <ac:chgData name="김현진" userId="S::d076192@aivle.kt.co.kr::5b5d7a39-0cbd-48cd-b304-55b8edb01235" providerId="AD" clId="Web-{B77BA309-C915-4A99-A89F-EE0B7580DDC9}" dt="2025-07-02T06:09:06.413" v="148"/>
          <ac:picMkLst>
            <pc:docMk/>
            <pc:sldMk cId="3595103703" sldId="283"/>
            <ac:picMk id="12" creationId="{C06FF4CD-87B4-DEB5-2437-E62085DFFCC5}"/>
          </ac:picMkLst>
        </pc:picChg>
        <pc:picChg chg="add mod">
          <ac:chgData name="김현진" userId="S::d076192@aivle.kt.co.kr::5b5d7a39-0cbd-48cd-b304-55b8edb01235" providerId="AD" clId="Web-{B77BA309-C915-4A99-A89F-EE0B7580DDC9}" dt="2025-07-02T06:10:12.946" v="160" actId="1076"/>
          <ac:picMkLst>
            <pc:docMk/>
            <pc:sldMk cId="3595103703" sldId="283"/>
            <ac:picMk id="18" creationId="{8F8E3B46-5146-A195-984E-29470046E5FE}"/>
          </ac:picMkLst>
        </pc:picChg>
      </pc:sldChg>
    </pc:docChg>
  </pc:docChgLst>
  <pc:docChgLst>
    <pc:chgData name="양예림" userId="S::d076188@aivle.kt.co.kr::0d6327b0-0c9c-457a-a4f2-76dec536b793" providerId="AD" clId="Web-{A788E530-B862-4B0A-9355-3C8E877BFBFA}"/>
    <pc:docChg chg="modSld sldOrd">
      <pc:chgData name="양예림" userId="S::d076188@aivle.kt.co.kr::0d6327b0-0c9c-457a-a4f2-76dec536b793" providerId="AD" clId="Web-{A788E530-B862-4B0A-9355-3C8E877BFBFA}" dt="2025-07-02T04:54:22.796" v="11"/>
      <pc:docMkLst>
        <pc:docMk/>
      </pc:docMkLst>
      <pc:sldChg chg="addSp delSp modSp">
        <pc:chgData name="양예림" userId="S::d076188@aivle.kt.co.kr::0d6327b0-0c9c-457a-a4f2-76dec536b793" providerId="AD" clId="Web-{A788E530-B862-4B0A-9355-3C8E877BFBFA}" dt="2025-07-02T04:53:53.045" v="10"/>
        <pc:sldMkLst>
          <pc:docMk/>
          <pc:sldMk cId="1023388807" sldId="274"/>
        </pc:sldMkLst>
        <pc:picChg chg="add del mod">
          <ac:chgData name="양예림" userId="S::d076188@aivle.kt.co.kr::0d6327b0-0c9c-457a-a4f2-76dec536b793" providerId="AD" clId="Web-{A788E530-B862-4B0A-9355-3C8E877BFBFA}" dt="2025-07-02T04:53:53.045" v="10"/>
          <ac:picMkLst>
            <pc:docMk/>
            <pc:sldMk cId="1023388807" sldId="274"/>
            <ac:picMk id="3" creationId="{ED485BBB-FB54-F191-547F-7E4BC90C7668}"/>
          </ac:picMkLst>
        </pc:picChg>
        <pc:picChg chg="mod">
          <ac:chgData name="양예림" userId="S::d076188@aivle.kt.co.kr::0d6327b0-0c9c-457a-a4f2-76dec536b793" providerId="AD" clId="Web-{A788E530-B862-4B0A-9355-3C8E877BFBFA}" dt="2025-07-02T04:53:37.951" v="8" actId="1076"/>
          <ac:picMkLst>
            <pc:docMk/>
            <pc:sldMk cId="1023388807" sldId="274"/>
            <ac:picMk id="11" creationId="{24500A7D-6A1C-9E80-96AC-18EC1DCE6FF0}"/>
          </ac:picMkLst>
        </pc:picChg>
      </pc:sldChg>
      <pc:sldChg chg="ord">
        <pc:chgData name="양예림" userId="S::d076188@aivle.kt.co.kr::0d6327b0-0c9c-457a-a4f2-76dec536b793" providerId="AD" clId="Web-{A788E530-B862-4B0A-9355-3C8E877BFBFA}" dt="2025-07-02T04:54:22.796" v="11"/>
        <pc:sldMkLst>
          <pc:docMk/>
          <pc:sldMk cId="1009616515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47D36-A451-42DA-BB41-96CDFE226801}" type="datetimeFigureOut"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29D1-9D59-43A0-8A93-EF744A8007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9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333333"/>
                </a:solidFill>
                <a:ea typeface="맑은 고딕"/>
              </a:rPr>
              <a:t>인프라에는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크게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현장인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스마트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횡단보도와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관제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센터가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있습니다</a:t>
            </a:r>
            <a:r>
              <a:rPr lang="en-US">
                <a:solidFill>
                  <a:srgbClr val="333333"/>
                </a:solidFill>
              </a:rPr>
              <a:t>.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스마트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횡단보도에는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객체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인식을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위한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센서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카메라</a:t>
            </a:r>
            <a:r>
              <a:rPr lang="en-US">
                <a:solidFill>
                  <a:srgbClr val="333333"/>
                </a:solidFill>
              </a:rPr>
              <a:t>,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음성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안내를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위한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스피커</a:t>
            </a:r>
            <a:r>
              <a:rPr lang="en-US">
                <a:solidFill>
                  <a:srgbClr val="333333"/>
                </a:solidFill>
              </a:rPr>
              <a:t>,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시각적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안내를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위한</a:t>
            </a:r>
            <a:r>
              <a:rPr lang="en-US">
                <a:solidFill>
                  <a:srgbClr val="333333"/>
                </a:solidFill>
              </a:rPr>
              <a:t> VMS,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잔여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시간을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표시할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수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있는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신호등과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가장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중요한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신호를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제어하고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정보를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처리하는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제어함이</a:t>
            </a:r>
            <a:r>
              <a:rPr lang="en-US" altLang="ko-KR">
                <a:solidFill>
                  <a:srgbClr val="333333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있습니다</a:t>
            </a:r>
            <a:r>
              <a:rPr lang="en-US">
                <a:solidFill>
                  <a:srgbClr val="333333"/>
                </a:solidFill>
              </a:rPr>
              <a:t>.  </a:t>
            </a:r>
            <a:r>
              <a:rPr lang="ko-KR" altLang="en-US">
                <a:solidFill>
                  <a:srgbClr val="333333"/>
                </a:solidFill>
                <a:ea typeface="맑은 고딕"/>
              </a:rPr>
              <a:t>관제센터에서는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각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횡단보도의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상황을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모니터링하고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기기를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설정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및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제어할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수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있습니다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. </a:t>
            </a:r>
            <a:r>
              <a:rPr lang="en-US" altLang="ko-KR" err="1">
                <a:solidFill>
                  <a:srgbClr val="333333"/>
                </a:solidFill>
                <a:ea typeface="Calibri"/>
              </a:rPr>
              <a:t>신고</a:t>
            </a:r>
            <a:r>
              <a:rPr lang="en-US" altLang="ko-KR">
                <a:solidFill>
                  <a:srgbClr val="333333"/>
                </a:solidFill>
                <a:ea typeface="Calibri"/>
              </a:rPr>
              <a:t> 시스템을 위해 경찰서와도 연계할 수 있습니다.</a:t>
            </a:r>
            <a:endParaRPr lang="en-US" altLang="ko-KR">
              <a:solidFill>
                <a:srgbClr val="333333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329D1-9D59-43A0-8A93-EF744A80074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2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32371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206500"/>
            <a:ext cx="2108200" cy="2159000"/>
          </a:xfrm>
          <a:prstGeom prst="rect">
            <a:avLst/>
          </a:prstGeom>
          <a:effectLst>
            <a:outerShdw blurRad="27558" dist="48557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9093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2025. 07. 02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1400" y="6019800"/>
            <a:ext cx="10160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5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미니프로젝트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2400">
                <a:solidFill>
                  <a:srgbClr val="000000"/>
                </a:solidFill>
                <a:latin typeface="Pretendard Light"/>
              </a:rPr>
              <a:t>26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부산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2400" b="0" i="0" u="none" strike="noStrike">
                <a:solidFill>
                  <a:srgbClr val="000000"/>
                </a:solidFill>
                <a:ea typeface="Pretendard Light"/>
              </a:rPr>
              <a:t>경남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4100" y="4470400"/>
            <a:ext cx="10477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5600" dirty="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2025</a:t>
            </a:r>
            <a:r>
              <a:rPr lang="ko-KR" altLang="en-US" sz="56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년 00시 </a:t>
            </a:r>
            <a:endParaRPr lang="en-US" altLang="ko-KR" sz="5600">
              <a:solidFill>
                <a:srgbClr val="11359A"/>
              </a:solidFill>
              <a:latin typeface="Pretendard SemiBold"/>
              <a:ea typeface="Pretendard SemiBold"/>
              <a:cs typeface="+mn-lt"/>
            </a:endParaRPr>
          </a:p>
          <a:p>
            <a:pPr>
              <a:lnSpc>
                <a:spcPct val="99600"/>
              </a:lnSpc>
            </a:pPr>
            <a:r>
              <a:rPr lang="ko-KR" altLang="en-US" sz="56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지능형교통체계</a:t>
            </a:r>
            <a:r>
              <a:rPr lang="en-US" altLang="ko-KR" sz="56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(ITS) </a:t>
            </a:r>
            <a:r>
              <a:rPr lang="ko-KR" altLang="en-US" sz="5600">
                <a:solidFill>
                  <a:srgbClr val="11359A"/>
                </a:solidFill>
                <a:latin typeface="Pretendard SemiBold"/>
                <a:ea typeface="Pretendard SemiBold"/>
                <a:cs typeface="+mn-lt"/>
              </a:rPr>
              <a:t>구축사업</a:t>
            </a:r>
            <a:endParaRPr lang="en-US" altLang="ko-KR" sz="5600"/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8D117460-C8DD-F09E-CF0B-014B576B9EA5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3550" y="254000"/>
            <a:ext cx="1043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ko-KR" altLang="en-US" sz="6000" spc="-100">
                <a:solidFill>
                  <a:srgbClr val="11359A"/>
                </a:solidFill>
                <a:ea typeface="Pretendard Bold"/>
              </a:rPr>
              <a:t> </a:t>
            </a:r>
            <a:endParaRPr lang="ko-KR" sz="6000" b="0" i="0" u="none" strike="noStrike" spc="-10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B7E608D5-4BBE-5F26-B28C-91B930D552CE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 sz="2400" b="0" i="0" u="none" strike="noStrike">
              <a:solidFill>
                <a:srgbClr val="000000"/>
              </a:solidFill>
              <a:latin typeface="Oswald SemiBold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C10CAA-22C4-41F9-24D7-E614AF7C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16" y="2246888"/>
            <a:ext cx="18512517" cy="86507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2F5A49-0D86-4109-AC46-D2FFA0B099EC}"/>
              </a:ext>
            </a:extLst>
          </p:cNvPr>
          <p:cNvSpPr txBox="1"/>
          <p:nvPr/>
        </p:nvSpPr>
        <p:spPr>
          <a:xfrm>
            <a:off x="1646363" y="5172294"/>
            <a:ext cx="292689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보행자 및 차량 검</a:t>
            </a:r>
            <a:r>
              <a:rPr lang="ko-KR" altLang="en-US" sz="2200">
                <a:ea typeface="+mn-lt"/>
                <a:cs typeface="+mn-lt"/>
              </a:rPr>
              <a:t>지</a:t>
            </a:r>
            <a:endParaRPr lang="en-US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돌발상황 감지</a:t>
            </a:r>
            <a:endParaRPr lang="ko-KR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무단횡단 보행자 감지</a:t>
            </a:r>
            <a:endParaRPr lang="ko-KR" sz="2200">
              <a:ea typeface="맑은 고딕"/>
              <a:cs typeface="Calibri"/>
            </a:endParaRP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3C8A5-C95F-1669-15BD-809531C0723D}"/>
              </a:ext>
            </a:extLst>
          </p:cNvPr>
          <p:cNvSpPr txBox="1"/>
          <p:nvPr/>
        </p:nvSpPr>
        <p:spPr>
          <a:xfrm>
            <a:off x="7575674" y="4866132"/>
            <a:ext cx="2875868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보행신호 자동 연장</a:t>
            </a:r>
            <a:endParaRPr lang="ko-KR" altLang="en-US" sz="22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교통신호제어기 연계</a:t>
            </a:r>
            <a:endParaRPr lang="ko-KR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원격 제어 기능</a:t>
            </a:r>
            <a:endParaRPr lang="ko-KR" sz="220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ko-KR" altLang="en-US" sz="2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sz="2200">
                <a:ea typeface="+mn-lt"/>
                <a:cs typeface="+mn-lt"/>
              </a:rPr>
              <a:t>스피커 음성 송출</a:t>
            </a:r>
            <a:endParaRPr lang="ko-KR" sz="2200">
              <a:ea typeface="맑은 고딕"/>
              <a:cs typeface="Calibri"/>
            </a:endParaRPr>
          </a:p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FEE58-E7D3-4E02-CB27-C631B847E35E}"/>
              </a:ext>
            </a:extLst>
          </p:cNvPr>
          <p:cNvSpPr txBox="1"/>
          <p:nvPr/>
        </p:nvSpPr>
        <p:spPr>
          <a:xfrm>
            <a:off x="13834383" y="4986337"/>
            <a:ext cx="301874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ko-KR" altLang="en-US" sz="2200">
                <a:ea typeface="맑은 고딕"/>
              </a:rPr>
              <a:t>음성안내</a:t>
            </a:r>
            <a:r>
              <a:rPr lang="en-US" altLang="ko-KR" sz="2200">
                <a:ea typeface="맑은 고딕"/>
              </a:rPr>
              <a:t> </a:t>
            </a:r>
            <a:r>
              <a:rPr lang="ko-KR" altLang="en-US" sz="2200">
                <a:ea typeface="맑은 고딕"/>
              </a:rPr>
              <a:t>보조장치</a:t>
            </a:r>
            <a:endParaRPr lang="en-US" altLang="ko-KR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r>
              <a:rPr lang="ko-KR" altLang="en-US" sz="2200">
                <a:ea typeface="맑은 고딕"/>
              </a:rPr>
              <a:t>잔여시간</a:t>
            </a:r>
            <a:r>
              <a:rPr lang="en-US" altLang="ko-KR" sz="2200">
                <a:ea typeface="맑은 고딕"/>
              </a:rPr>
              <a:t> </a:t>
            </a:r>
            <a:r>
              <a:rPr lang="ko-KR" altLang="en-US" sz="2200">
                <a:ea typeface="맑은 고딕"/>
              </a:rPr>
              <a:t>표시</a:t>
            </a:r>
            <a:endParaRPr lang="en-US" altLang="ko-KR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r>
              <a:rPr lang="ko-KR" altLang="en-US" sz="2200">
                <a:ea typeface="맑은 고딕"/>
              </a:rPr>
              <a:t>안내전광판</a:t>
            </a:r>
            <a:r>
              <a:rPr lang="en-US" sz="2200"/>
              <a:t>(VMS)</a:t>
            </a:r>
            <a:r>
              <a:rPr lang="en-US" altLang="ko-KR" sz="2200">
                <a:ea typeface="맑은 고딕"/>
              </a:rPr>
              <a:t> </a:t>
            </a:r>
            <a:r>
              <a:rPr lang="ko-KR" altLang="en-US" sz="2200">
                <a:ea typeface="맑은 고딕"/>
              </a:rPr>
              <a:t>표출</a:t>
            </a:r>
            <a:endParaRPr lang="en-US" altLang="ko-KR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endParaRPr lang="ko-KR" altLang="en-US" sz="2200">
              <a:ea typeface="맑은 고딕"/>
              <a:cs typeface="Calibri"/>
            </a:endParaRPr>
          </a:p>
          <a:p>
            <a:pPr>
              <a:buFont typeface=""/>
              <a:buChar char="•"/>
            </a:pPr>
            <a:r>
              <a:rPr lang="ko-KR" altLang="en-US" sz="2200">
                <a:ea typeface="맑은 고딕"/>
              </a:rPr>
              <a:t>차량</a:t>
            </a:r>
            <a:r>
              <a:rPr lang="en-US" altLang="ko-KR" sz="2200">
                <a:ea typeface="맑은 고딕"/>
              </a:rPr>
              <a:t> </a:t>
            </a:r>
            <a:r>
              <a:rPr lang="ko-KR" altLang="en-US" sz="2200">
                <a:ea typeface="맑은 고딕"/>
              </a:rPr>
              <a:t>정보</a:t>
            </a:r>
            <a:r>
              <a:rPr lang="en-US" altLang="ko-KR" sz="2200">
                <a:ea typeface="맑은 고딕"/>
              </a:rPr>
              <a:t> </a:t>
            </a:r>
            <a:r>
              <a:rPr lang="ko-KR" altLang="en-US" sz="2200">
                <a:ea typeface="맑은 고딕"/>
              </a:rPr>
              <a:t>안내</a:t>
            </a:r>
            <a:endParaRPr lang="en-US" sz="2200">
              <a:ea typeface="맑은 고딕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9FAC8-BD51-DFA0-61FC-0BA3FF0CE49C}"/>
              </a:ext>
            </a:extLst>
          </p:cNvPr>
          <p:cNvSpPr txBox="1"/>
          <p:nvPr/>
        </p:nvSpPr>
        <p:spPr>
          <a:xfrm>
            <a:off x="1706598" y="2531320"/>
            <a:ext cx="2743199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>
                <a:latin typeface="Malgun Gothic"/>
                <a:ea typeface="+mn-lt"/>
                <a:cs typeface="+mn-lt"/>
              </a:rPr>
              <a:t>1. AI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기반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객체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인식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및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검지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기능</a:t>
            </a:r>
            <a:endParaRPr lang="en-US" sz="23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47F8F-A410-57D1-7D1A-6A42EF94A6BB}"/>
              </a:ext>
            </a:extLst>
          </p:cNvPr>
          <p:cNvSpPr txBox="1"/>
          <p:nvPr/>
        </p:nvSpPr>
        <p:spPr>
          <a:xfrm>
            <a:off x="13831738" y="26325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F1AA16-042F-74C1-E9EE-45473B50F003}"/>
              </a:ext>
            </a:extLst>
          </p:cNvPr>
          <p:cNvSpPr txBox="1"/>
          <p:nvPr/>
        </p:nvSpPr>
        <p:spPr>
          <a:xfrm>
            <a:off x="7574679" y="2531320"/>
            <a:ext cx="312079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500" b="1">
                <a:latin typeface="Malgun Gothic"/>
                <a:ea typeface="Malgun Gothic"/>
                <a:cs typeface="+mn-lt"/>
              </a:rPr>
              <a:t> </a:t>
            </a:r>
            <a:r>
              <a:rPr lang="en-US" sz="2300" b="1">
                <a:latin typeface="Malgun Gothic"/>
                <a:ea typeface="+mn-lt"/>
                <a:cs typeface="+mn-lt"/>
              </a:rPr>
              <a:t>2.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신호</a:t>
            </a:r>
            <a:r>
              <a:rPr lang="ko-KR" sz="2300" b="1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제어</a:t>
            </a:r>
            <a:r>
              <a:rPr lang="ko-KR" sz="2300" b="1">
                <a:latin typeface="Malgun Gothic"/>
                <a:ea typeface="Malgun Gothic"/>
                <a:cs typeface="+mn-lt"/>
              </a:rPr>
              <a:t> 및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 </a:t>
            </a:r>
            <a:endParaRPr lang="en-US" altLang="ko-KR" sz="2300" b="1">
              <a:latin typeface="Malgun Gothic"/>
              <a:ea typeface="Malgun Gothic"/>
              <a:cs typeface="+mn-lt"/>
            </a:endParaRPr>
          </a:p>
          <a:p>
            <a:r>
              <a:rPr lang="ko-KR" sz="2300" b="1">
                <a:latin typeface="Malgun Gothic"/>
                <a:ea typeface="Malgun Gothic"/>
                <a:cs typeface="+mn-lt"/>
              </a:rPr>
              <a:t>현장장비 연동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 </a:t>
            </a:r>
            <a:r>
              <a:rPr lang="ko-KR" sz="2300" b="1">
                <a:latin typeface="Malgun Gothic"/>
                <a:ea typeface="Malgun Gothic"/>
                <a:cs typeface="+mn-lt"/>
              </a:rPr>
              <a:t>기능</a:t>
            </a:r>
            <a:endParaRPr lang="en-US" sz="23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936987-29B8-B4D4-FF1A-08BB743F6F8C}"/>
              </a:ext>
            </a:extLst>
          </p:cNvPr>
          <p:cNvSpPr txBox="1"/>
          <p:nvPr/>
        </p:nvSpPr>
        <p:spPr>
          <a:xfrm>
            <a:off x="13830561" y="2521113"/>
            <a:ext cx="3049359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300" b="1">
                <a:latin typeface="Malgun Gothic"/>
                <a:ea typeface="Malgun Gothic"/>
                <a:cs typeface="+mn-lt"/>
              </a:rPr>
              <a:t> </a:t>
            </a:r>
            <a:r>
              <a:rPr lang="en-US" sz="2300" b="1">
                <a:latin typeface="Malgun Gothic"/>
                <a:ea typeface="+mn-lt"/>
                <a:cs typeface="+mn-lt"/>
              </a:rPr>
              <a:t>3. </a:t>
            </a:r>
            <a:r>
              <a:rPr lang="ko-KR" sz="2300" b="1">
                <a:latin typeface="Malgun Gothic"/>
                <a:ea typeface="Malgun Gothic"/>
                <a:cs typeface="+mn-lt"/>
              </a:rPr>
              <a:t>실시간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sz="2300" b="1">
                <a:latin typeface="Malgun Gothic"/>
                <a:ea typeface="Malgun Gothic"/>
                <a:cs typeface="+mn-lt"/>
              </a:rPr>
              <a:t>시각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·</a:t>
            </a:r>
            <a:endParaRPr lang="en-US" altLang="ko-KR"/>
          </a:p>
          <a:p>
            <a:r>
              <a:rPr lang="ko-KR" sz="2300" b="1">
                <a:latin typeface="Malgun Gothic"/>
                <a:ea typeface="Malgun Gothic"/>
                <a:cs typeface="+mn-lt"/>
              </a:rPr>
              <a:t>음성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정보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표출</a:t>
            </a:r>
            <a:r>
              <a:rPr lang="en-US" altLang="ko-KR" sz="2300" b="1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2300" b="1">
                <a:latin typeface="Malgun Gothic"/>
                <a:ea typeface="Malgun Gothic"/>
                <a:cs typeface="+mn-lt"/>
              </a:rPr>
              <a:t>기능</a:t>
            </a:r>
            <a:endParaRPr 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3550" y="254000"/>
            <a:ext cx="1043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ko-KR" altLang="en-US" sz="6000" spc="-100">
                <a:solidFill>
                  <a:srgbClr val="11359A"/>
                </a:solidFill>
                <a:ea typeface="Pretendard Bold"/>
              </a:rPr>
              <a:t>  - 차별화</a:t>
            </a:r>
            <a:endParaRPr lang="ko-KR" sz="6000" b="0" i="0" u="none" strike="noStrike" spc="-10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004C9B8-CB63-44F8-AE6B-6985EB8C1608}"/>
              </a:ext>
            </a:extLst>
          </p:cNvPr>
          <p:cNvSpPr txBox="1"/>
          <p:nvPr/>
        </p:nvSpPr>
        <p:spPr>
          <a:xfrm>
            <a:off x="4419600" y="1557244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b="1" err="1">
                <a:solidFill>
                  <a:srgbClr val="000000"/>
                </a:solidFill>
                <a:ea typeface="+mn-lt"/>
                <a:cs typeface="+mn-lt"/>
              </a:rPr>
              <a:t>다문화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err="1">
                <a:solidFill>
                  <a:srgbClr val="000000"/>
                </a:solidFill>
                <a:ea typeface="+mn-lt"/>
                <a:cs typeface="+mn-lt"/>
              </a:rPr>
              <a:t>지역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err="1">
                <a:solidFill>
                  <a:srgbClr val="000000"/>
                </a:solidFill>
                <a:ea typeface="+mn-lt"/>
                <a:cs typeface="+mn-lt"/>
              </a:rPr>
              <a:t>특화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err="1">
                <a:solidFill>
                  <a:srgbClr val="000000"/>
                </a:solidFill>
                <a:ea typeface="+mn-lt"/>
                <a:cs typeface="+mn-lt"/>
              </a:rPr>
              <a:t>안내</a:t>
            </a:r>
            <a:r>
              <a:rPr lang="en-US" altLang="ko-KR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400" b="1" err="1">
                <a:solidFill>
                  <a:srgbClr val="000000"/>
                </a:solidFill>
                <a:ea typeface="+mn-lt"/>
                <a:cs typeface="+mn-lt"/>
              </a:rPr>
              <a:t>시스템</a:t>
            </a:r>
            <a:endParaRPr lang="ko-KR" altLang="en-US" sz="2400" b="1">
              <a:ea typeface="Calibri"/>
              <a:cs typeface="Calibri"/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7BBF876B-BC35-8A17-2675-10D2EAA7CB10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 sz="2400" b="0" i="0" u="none" strike="noStrike">
              <a:solidFill>
                <a:srgbClr val="000000"/>
              </a:solidFill>
              <a:latin typeface="Oswald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508EB7-608B-6950-2BFB-185E6224B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12" y="2519363"/>
            <a:ext cx="170211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2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3550" y="254000"/>
            <a:ext cx="104394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핵심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기능</a:t>
            </a:r>
            <a:r>
              <a:rPr lang="ko-KR" sz="6000" spc="-100">
                <a:solidFill>
                  <a:srgbClr val="11359A"/>
                </a:solidFill>
                <a:ea typeface="Pretendard Bold"/>
              </a:rPr>
              <a:t> - 차별화</a:t>
            </a:r>
            <a:endParaRPr lang="ko-KR" altLang="en-US" sz="6000" b="0" i="0" u="none" strike="noStrike" spc="-100">
              <a:solidFill>
                <a:srgbClr val="11359A"/>
              </a:solidFill>
              <a:ea typeface="Pretendard Bold"/>
              <a:cs typeface="Calibr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004C9B8-CB63-44F8-AE6B-6985EB8C1608}"/>
              </a:ext>
            </a:extLst>
          </p:cNvPr>
          <p:cNvSpPr txBox="1"/>
          <p:nvPr/>
        </p:nvSpPr>
        <p:spPr>
          <a:xfrm>
            <a:off x="4419600" y="1557244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400" b="1" err="1">
                <a:ea typeface="Calibri"/>
                <a:cs typeface="Calibri"/>
              </a:rPr>
              <a:t>AI를</a:t>
            </a:r>
            <a:r>
              <a:rPr lang="ko-KR" altLang="en-US" sz="2400" b="1">
                <a:ea typeface="Calibri"/>
                <a:cs typeface="Calibri"/>
              </a:rPr>
              <a:t> 활용한 범죄 예방 및 이상행동 감지 시스템</a:t>
            </a: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id="{D6E686B5-8F4A-1A7D-6D65-7703E45AA013}"/>
              </a:ext>
            </a:extLst>
          </p:cNvPr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 sz="2400" b="0" i="0" u="none" strike="noStrike">
              <a:solidFill>
                <a:srgbClr val="000000"/>
              </a:solidFill>
              <a:latin typeface="Oswald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7A978-3387-9D68-621C-E4B944C8A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2929874"/>
            <a:ext cx="170878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57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6616700" y="3530600"/>
            <a:ext cx="5054600" cy="504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3873500"/>
            <a:ext cx="4368800" cy="436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896100" y="3810000"/>
            <a:ext cx="2247900" cy="4483100"/>
          </a:xfrm>
          <a:prstGeom prst="rect">
            <a:avLst/>
          </a:prstGeom>
          <a:effectLst>
            <a:outerShdw blurRad="25057" dist="69021" dir="1350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 rot="-10800000">
            <a:off x="10833100" y="7912100"/>
            <a:ext cx="15240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671300" y="6045200"/>
            <a:ext cx="6858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833100" y="3975100"/>
            <a:ext cx="1524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7823200"/>
            <a:ext cx="177800" cy="17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9700" y="5969000"/>
            <a:ext cx="177800" cy="17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4114800"/>
            <a:ext cx="177800" cy="17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 rot="10800000">
            <a:off x="5930900" y="7912100"/>
            <a:ext cx="1524000" cy="22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>
            <a:off x="5930900" y="6045200"/>
            <a:ext cx="685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>
            <a:off x="5930900" y="3975100"/>
            <a:ext cx="1524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7823200"/>
            <a:ext cx="1778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540500" y="5969000"/>
            <a:ext cx="177800" cy="17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7366000" y="4114800"/>
            <a:ext cx="177800" cy="17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7391400"/>
            <a:ext cx="48895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64306" y="5288191"/>
            <a:ext cx="4879295" cy="176643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054100" y="3213100"/>
            <a:ext cx="48895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7391400"/>
            <a:ext cx="4889500" cy="151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5295900"/>
            <a:ext cx="48895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2344400" y="3213100"/>
            <a:ext cx="4889500" cy="15113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25349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>
                <a:ea typeface="+mn-lt"/>
                <a:cs typeface="+mn-lt"/>
              </a:rPr>
              <a:t>구축 완료 보고서 및 유지보수 내역 </a:t>
            </a:r>
            <a:r>
              <a:rPr lang="ko-KR" altLang="en-US">
                <a:ea typeface="+mn-lt"/>
                <a:cs typeface="+mn-lt"/>
              </a:rPr>
              <a:t>형태 전달</a:t>
            </a:r>
            <a:endParaRPr lang="ko-KR" altLang="en-US">
              <a:cs typeface="Calibri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5349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결과 제공 형태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534900" y="58166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err="1">
                <a:solidFill>
                  <a:srgbClr val="000000"/>
                </a:solidFill>
                <a:ea typeface="+mn-lt"/>
                <a:cs typeface="+mn-lt"/>
              </a:rPr>
              <a:t>RFP에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 명시된</a:t>
            </a:r>
            <a:r>
              <a:rPr lang="ko-KR" altLang="en-US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물리적 구간 및 장비 및 요구된 최소 기</a:t>
            </a:r>
            <a:r>
              <a:rPr lang="ko-KR" altLang="en-US">
                <a:solidFill>
                  <a:srgbClr val="000000"/>
                </a:solidFill>
                <a:ea typeface="+mn-lt"/>
                <a:cs typeface="+mn-lt"/>
              </a:rPr>
              <a:t>능</a:t>
            </a:r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2534900" y="53467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대상 범위</a:t>
            </a:r>
            <a:endParaRPr lang="en-US" altLang="ko-KR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5349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>
              <a:lnSpc>
                <a:spcPct val="103749"/>
              </a:lnSpc>
              <a:buFont typeface="Calibri"/>
              <a:buChar char="-"/>
            </a:pP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RFP 요구사항 충족 및 안정적 시스템 운영</a:t>
            </a:r>
            <a:endParaRPr lang="en-US" altLang="ko-KR">
              <a:solidFill>
                <a:srgbClr val="000000"/>
              </a:solidFill>
              <a:ea typeface="맑은 고딕" panose="020B0503020000020004" pitchFamily="34" charset="-127"/>
              <a:cs typeface="+mn-lt"/>
            </a:endParaRPr>
          </a:p>
          <a:p>
            <a:pPr marL="285750" indent="-285750">
              <a:lnSpc>
                <a:spcPct val="103749"/>
              </a:lnSpc>
              <a:buFont typeface="Calibri"/>
              <a:buChar char="-"/>
            </a:pPr>
            <a:r>
              <a:rPr lang="ko-KR">
                <a:ea typeface="+mn-lt"/>
                <a:cs typeface="+mn-lt"/>
              </a:rPr>
              <a:t>장애 발생 시 신속하게 대응하는 </a:t>
            </a:r>
            <a:r>
              <a:rPr lang="ko-KR" b="1">
                <a:ea typeface="+mn-lt"/>
                <a:cs typeface="+mn-lt"/>
              </a:rPr>
              <a:t>'유지보수 업체'</a:t>
            </a:r>
            <a:r>
              <a:rPr lang="ko-KR">
                <a:ea typeface="+mn-lt"/>
                <a:cs typeface="+mn-lt"/>
              </a:rPr>
              <a:t> 역할 수행</a:t>
            </a:r>
            <a:endParaRPr lang="ko-KR" altLang="en-US">
              <a:cs typeface="Calibri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5349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목적</a:t>
            </a:r>
            <a:endParaRPr 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44600" y="78994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>
                <a:ea typeface="+mn-lt"/>
                <a:cs typeface="+mn-lt"/>
              </a:rPr>
              <a:t>실시간 데이터 및 월간 분석 리포트 형태의 </a:t>
            </a:r>
            <a:endParaRPr lang="en-US" altLang="ko-KR"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03749"/>
              </a:lnSpc>
            </a:pPr>
            <a:r>
              <a:rPr lang="ko-KR">
                <a:ea typeface="+mn-lt"/>
                <a:cs typeface="+mn-lt"/>
              </a:rPr>
              <a:t>'</a:t>
            </a:r>
            <a:r>
              <a:rPr lang="ko-KR" b="1">
                <a:ea typeface="+mn-lt"/>
                <a:cs typeface="+mn-lt"/>
              </a:rPr>
              <a:t>지속적 인사이트</a:t>
            </a:r>
            <a:r>
              <a:rPr lang="ko-KR">
                <a:ea typeface="+mn-lt"/>
                <a:cs typeface="+mn-lt"/>
              </a:rPr>
              <a:t>'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44600" y="74422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결과 제공 형태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03779" y="6000296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ko-KR" err="1">
                <a:ea typeface="+mn-lt"/>
                <a:cs typeface="+mn-lt"/>
              </a:rPr>
              <a:t>H</a:t>
            </a:r>
            <a:r>
              <a:rPr lang="ko-KR">
                <a:ea typeface="+mn-lt"/>
                <a:cs typeface="+mn-lt"/>
              </a:rPr>
              <a:t>/</a:t>
            </a:r>
            <a:r>
              <a:rPr lang="ko-KR" err="1">
                <a:ea typeface="+mn-lt"/>
                <a:cs typeface="+mn-lt"/>
              </a:rPr>
              <a:t>W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err="1">
                <a:ea typeface="+mn-lt"/>
                <a:cs typeface="+mn-lt"/>
              </a:rPr>
              <a:t>S</a:t>
            </a:r>
            <a:r>
              <a:rPr lang="ko-KR">
                <a:ea typeface="+mn-lt"/>
                <a:cs typeface="+mn-lt"/>
              </a:rPr>
              <a:t>/</a:t>
            </a:r>
            <a:r>
              <a:rPr lang="ko-KR" err="1">
                <a:ea typeface="+mn-lt"/>
                <a:cs typeface="+mn-lt"/>
              </a:rPr>
              <a:t>W</a:t>
            </a:r>
            <a:r>
              <a:rPr lang="ko-KR">
                <a:ea typeface="+mn-lt"/>
                <a:cs typeface="+mn-lt"/>
              </a:rPr>
              <a:t>, AI 분석, 데이터 플랫폼을 포함하는 </a:t>
            </a:r>
            <a:r>
              <a:rPr lang="en-US" altLang="ko-KR" b="1">
                <a:ea typeface="+mn-lt"/>
                <a:cs typeface="+mn-lt"/>
              </a:rPr>
              <a:t>'End-to-End'</a:t>
            </a:r>
            <a:r>
              <a:rPr lang="ko-KR">
                <a:ea typeface="+mn-lt"/>
                <a:cs typeface="+mn-lt"/>
              </a:rPr>
              <a:t> 시스템</a:t>
            </a:r>
            <a:endParaRPr lang="ko-KR"/>
          </a:p>
        </p:txBody>
      </p:sp>
      <p:sp>
        <p:nvSpPr>
          <p:cNvPr id="40" name="TextBox 40"/>
          <p:cNvSpPr txBox="1"/>
          <p:nvPr/>
        </p:nvSpPr>
        <p:spPr>
          <a:xfrm>
            <a:off x="1244600" y="53594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대상 범위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44600" y="3721100"/>
            <a:ext cx="4546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03749"/>
              </a:lnSpc>
            </a:pPr>
            <a:r>
              <a:rPr lang="en-US" altLang="ko-KR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ko-KR">
                <a:solidFill>
                  <a:srgbClr val="000000"/>
                </a:solidFill>
                <a:ea typeface="+mn-lt"/>
                <a:cs typeface="+mn-lt"/>
              </a:rPr>
              <a:t>사고 예측 및 예방을 통한 능동적 안전 환경 조성</a:t>
            </a:r>
          </a:p>
          <a:p>
            <a:pPr>
              <a:lnSpc>
                <a:spcPct val="103749"/>
              </a:lnSpc>
            </a:pPr>
            <a:r>
              <a:rPr lang="ko-KR" altLang="en-US">
                <a:ea typeface="맑은 고딕"/>
                <a:cs typeface="Calibri"/>
              </a:rPr>
              <a:t>-</a:t>
            </a:r>
            <a:r>
              <a:rPr lang="en-US" altLang="en-US">
                <a:ea typeface="맑은 고딕"/>
                <a:cs typeface="+mn-lt"/>
              </a:rPr>
              <a:t>AI, </a:t>
            </a:r>
            <a:r>
              <a:rPr lang="ko-KR">
                <a:ea typeface="+mn-lt"/>
                <a:cs typeface="+mn-lt"/>
              </a:rPr>
              <a:t>데이터를 기반으로 교통안전 정책 수립을 지원하는 </a:t>
            </a:r>
            <a:r>
              <a:rPr lang="ko-KR" b="1">
                <a:ea typeface="+mn-lt"/>
                <a:cs typeface="+mn-lt"/>
              </a:rPr>
              <a:t>'안전 파트너'</a:t>
            </a:r>
            <a:r>
              <a:rPr lang="ko-KR">
                <a:ea typeface="+mn-lt"/>
                <a:cs typeface="+mn-lt"/>
              </a:rPr>
              <a:t> 역할 수행</a:t>
            </a:r>
            <a:endParaRPr lang="ko-KR" altLang="en-US">
              <a:cs typeface="Calibri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44600" y="3263900"/>
            <a:ext cx="455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2000">
                <a:solidFill>
                  <a:srgbClr val="FFFFFF"/>
                </a:solidFill>
                <a:latin typeface="Pretendard SemiBold"/>
                <a:ea typeface="Pretendard SemiBold"/>
              </a:rPr>
              <a:t>목적</a:t>
            </a:r>
            <a:endParaRPr lang="ko-KR" altLang="en-US" sz="2000" b="0" i="0" u="none" strike="noStrike">
              <a:solidFill>
                <a:srgbClr val="FFFFFF"/>
              </a:solidFill>
              <a:latin typeface="Pretendard SemiBold"/>
              <a:ea typeface="Pretendard Semi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56700" y="5753100"/>
            <a:ext cx="1968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200" b="0" i="0" u="none" strike="noStrike" spc="100">
                <a:solidFill>
                  <a:srgbClr val="FFFFFF"/>
                </a:solidFill>
                <a:ea typeface="Pretendard SemiBold"/>
              </a:rPr>
              <a:t>경쟁사</a:t>
            </a:r>
          </a:p>
          <a:p>
            <a:pPr algn="ctr">
              <a:lnSpc>
                <a:spcPct val="107898"/>
              </a:lnSpc>
            </a:pPr>
            <a:r>
              <a:rPr lang="ko-KR" sz="3200" spc="100">
                <a:solidFill>
                  <a:srgbClr val="FFFFFF"/>
                </a:solidFill>
                <a:cs typeface="Calibri"/>
              </a:rPr>
              <a:t>영남 </a:t>
            </a:r>
            <a:r>
              <a:rPr lang="en-US" altLang="ko-KR" sz="3200" spc="100">
                <a:solidFill>
                  <a:srgbClr val="FFFFFF"/>
                </a:solidFill>
                <a:ea typeface="Calibri"/>
                <a:cs typeface="Calibri"/>
              </a:rPr>
              <a:t>ITS</a:t>
            </a:r>
            <a:endParaRPr lang="ko-KR" sz="3200" spc="1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086600" y="5676900"/>
            <a:ext cx="203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4000" b="0" i="0" u="none" strike="noStrike" spc="200">
                <a:solidFill>
                  <a:srgbClr val="FFFFFF"/>
                </a:solidFill>
                <a:ea typeface="Pretendard SemiBold"/>
              </a:rPr>
              <a:t>자사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83538" y="2100385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4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자사</a:t>
            </a:r>
            <a:r>
              <a:rPr lang="en-US" altLang="ko-KR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vs </a:t>
            </a:r>
            <a:r>
              <a:rPr lang="en-US" altLang="ko-KR" sz="4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영남</a:t>
            </a:r>
            <a:r>
              <a:rPr lang="en-US" altLang="ko-KR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ITS</a:t>
            </a:r>
            <a:endParaRPr lang="en-US" altLang="ko-KR" sz="40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경쟁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차별화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  <a:ea typeface="Pretendard Bold"/>
              </a:rPr>
              <a:t>17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42223A07-7281-85E2-3385-B11920708861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8369300"/>
            <a:ext cx="4457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sz="2400" err="1">
                <a:solidFill>
                  <a:srgbClr val="000000"/>
                </a:solidFill>
                <a:ea typeface="Pretendard Bold"/>
              </a:rPr>
              <a:t>에이블스쿨</a:t>
            </a:r>
            <a:r>
              <a:rPr lang="ko-KR" sz="240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400">
                <a:solidFill>
                  <a:srgbClr val="000000"/>
                </a:solidFill>
                <a:ea typeface="Pretendard Bold"/>
              </a:rPr>
              <a:t>DX</a:t>
            </a:r>
            <a:r>
              <a:rPr lang="ko-KR" sz="2400">
                <a:solidFill>
                  <a:srgbClr val="000000"/>
                </a:solidFill>
                <a:ea typeface="Pretendard Bold"/>
              </a:rPr>
              <a:t> </a:t>
            </a:r>
            <a:r>
              <a:rPr lang="en-US" altLang="ko-KR" sz="2400">
                <a:solidFill>
                  <a:srgbClr val="000000"/>
                </a:solidFill>
                <a:ea typeface="Pretendard Bold"/>
              </a:rPr>
              <a:t>11반 26조</a:t>
            </a:r>
            <a:endParaRPr lang="en-US" altLang="ko-KR" sz="2400" b="0" i="0" u="none" strike="noStrike">
              <a:solidFill>
                <a:srgbClr val="000000"/>
              </a:solidFill>
              <a:ea typeface="Pretendard Bold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E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O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  <a:r>
              <a:rPr lang="en-US" sz="14700" b="0" i="0" u="none" strike="noStrike" spc="200">
                <a:solidFill>
                  <a:srgbClr val="000000"/>
                </a:solidFill>
                <a:latin typeface="Pretendard Bold"/>
              </a:rPr>
              <a:t>D</a:t>
            </a:r>
            <a:r>
              <a:rPr lang="en-US" sz="89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64000" y="3632200"/>
            <a:ext cx="101727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T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HANKS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F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OR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en-US" sz="2600" b="0" i="0" u="none" strike="noStrike" spc="500">
                <a:solidFill>
                  <a:srgbClr val="11359A"/>
                </a:solidFill>
                <a:latin typeface="Pretendard Bold"/>
              </a:rPr>
              <a:t>W</a:t>
            </a:r>
            <a:r>
              <a:rPr lang="en-US" sz="2600" b="0" i="0" u="none" strike="noStrike" spc="500">
                <a:solidFill>
                  <a:srgbClr val="000000"/>
                </a:solidFill>
                <a:latin typeface="Pretendard Light"/>
              </a:rPr>
              <a:t>ATCHING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ABBFB42-934C-E7C1-C7EA-30D2BA8C0CC0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7051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42500" y="27178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9214224" y="6235700"/>
            <a:ext cx="4191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5874124" y="6235700"/>
            <a:ext cx="4191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2534024" y="6235700"/>
            <a:ext cx="4191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817724" y="7023100"/>
            <a:ext cx="2743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경쟁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차별화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항목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61724" y="6972300"/>
            <a:ext cx="27686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2000">
                <a:solidFill>
                  <a:srgbClr val="000000"/>
                </a:solidFill>
                <a:latin typeface="Pretendard SemiBold"/>
                <a:ea typeface="Pretendard SemiBold"/>
                <a:cs typeface="Calibri"/>
              </a:rPr>
              <a:t>1. 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Calibri"/>
              </a:rPr>
              <a:t>서비스</a:t>
            </a:r>
            <a:r>
              <a:rPr lang="en-US" sz="2000">
                <a:solidFill>
                  <a:srgbClr val="000000"/>
                </a:solidFill>
                <a:latin typeface="Pretendard SemiBold"/>
                <a:ea typeface="Pretendard SemiBold"/>
                <a:cs typeface="Calibri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Pretendard SemiBold"/>
                <a:ea typeface="Pretendard SemiBold"/>
                <a:cs typeface="Calibri"/>
              </a:rPr>
              <a:t>구성도</a:t>
            </a:r>
            <a:endParaRPr lang="en-US" sz="2000" b="0" i="0" u="none" strike="noStrike">
              <a:solidFill>
                <a:srgbClr val="000000"/>
              </a:solidFill>
              <a:latin typeface="Pretendard SemiBold"/>
              <a:ea typeface="Pretendard SemiBold"/>
              <a:cs typeface="Calibri"/>
            </a:endParaRPr>
          </a:p>
          <a:p>
            <a:pPr>
              <a:lnSpc>
                <a:spcPct val="124499"/>
              </a:lnSpc>
            </a:pPr>
            <a:r>
              <a:rPr lang="en-US" altLang="ko-KR" sz="2000">
                <a:solidFill>
                  <a:srgbClr val="000000"/>
                </a:solidFill>
                <a:latin typeface="Pretendard Light"/>
                <a:ea typeface="+mn-lt"/>
                <a:cs typeface="Calibri"/>
              </a:rPr>
              <a:t>- </a:t>
            </a:r>
            <a:r>
              <a:rPr lang="ko-KR" sz="200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사용자</a:t>
            </a:r>
            <a:r>
              <a:rPr lang="en-US" altLang="ko-KR" sz="2000">
                <a:solidFill>
                  <a:srgbClr val="000000"/>
                </a:solidFill>
                <a:latin typeface="Pretendard Light"/>
                <a:ea typeface="+mn-lt"/>
                <a:cs typeface="Calibri"/>
              </a:rPr>
              <a:t> </a:t>
            </a:r>
            <a:r>
              <a:rPr lang="ko-KR" sz="200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관점</a:t>
            </a:r>
            <a:endParaRPr lang="ko-KR">
              <a:ea typeface="맑은 고딕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endParaRPr lang="ko-KR" sz="2000" b="0" i="0" u="none" strike="noStrike">
              <a:solidFill>
                <a:srgbClr val="000000"/>
              </a:solidFill>
              <a:latin typeface="Calibri"/>
              <a:ea typeface="Pretendard Light"/>
              <a:cs typeface="Calibri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인프라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관점</a:t>
            </a:r>
            <a:endParaRPr lang="ko-KR" sz="2000" b="0" i="0" u="none" strike="noStrike">
              <a:solidFill>
                <a:srgbClr val="000000"/>
              </a:solidFill>
              <a:ea typeface="Pretendard Light"/>
              <a:cs typeface="Calibri"/>
            </a:endParaRPr>
          </a:p>
          <a:p>
            <a:pPr lvl="0" algn="l">
              <a:lnSpc>
                <a:spcPct val="124499"/>
              </a:lnSpc>
            </a:pPr>
            <a:r>
              <a:rPr lang="en-US" sz="2000">
                <a:solidFill>
                  <a:srgbClr val="000000"/>
                </a:solidFill>
                <a:latin typeface="Pretendard SemiBold"/>
              </a:rPr>
              <a:t>3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핵심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장표</a:t>
            </a:r>
            <a:endParaRPr lang="en-US" altLang="ko-KR" sz="2000" b="0" i="0" u="none" strike="noStrike">
              <a:solidFill>
                <a:srgbClr val="000000"/>
              </a:solidFill>
              <a:ea typeface="Pretendard Light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124824" y="6997700"/>
            <a:ext cx="23876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  <a:endParaRPr lang="en-US" altLang="ko-KR" sz="2000" b="0" i="0" u="none" strike="noStrike">
              <a:solidFill>
                <a:srgbClr val="000000"/>
              </a:solidFill>
              <a:latin typeface="Pretendard Light"/>
              <a:ea typeface="Pretendard Light"/>
              <a:cs typeface="Calibri"/>
            </a:endParaRP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제안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범위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17724" y="60960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경쟁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서비스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차별점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7624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제안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서비스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24824" y="6121400"/>
            <a:ext cx="176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800">
                <a:solidFill>
                  <a:srgbClr val="000000"/>
                </a:solidFill>
                <a:ea typeface="Pretendard ExtraBold"/>
              </a:rPr>
              <a:t>사업의 이해</a:t>
            </a:r>
            <a:endParaRPr lang="ko-KR" sz="2800" b="0" i="0" u="none" strike="noStrike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17724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>
                <a:solidFill>
                  <a:srgbClr val="11359A"/>
                </a:solidFill>
                <a:latin typeface="Oswald SemiBold"/>
              </a:rPr>
              <a:t>3</a:t>
            </a:r>
            <a:endParaRPr lang="en-US" sz="12000" b="0" i="0" u="none" strike="noStrike">
              <a:solidFill>
                <a:srgbClr val="11359A"/>
              </a:solidFill>
              <a:latin typeface="Oswald Semi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477624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>
                <a:solidFill>
                  <a:srgbClr val="11359A"/>
                </a:solidFill>
                <a:latin typeface="Oswald SemiBold"/>
              </a:rPr>
              <a:t>2</a:t>
            </a:r>
            <a:endParaRPr lang="en-US" sz="12000" b="0" i="0" u="none" strike="noStrike">
              <a:solidFill>
                <a:srgbClr val="11359A"/>
              </a:solidFill>
              <a:latin typeface="Oswald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24824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02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78AAC05E-E858-971E-5FE3-5A843EC2E95C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35" y="2637949"/>
            <a:ext cx="4977984" cy="4229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594358" y="7561214"/>
            <a:ext cx="4976628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en-US" altLang="ko-KR" sz="2200" b="1" dirty="0">
                <a:solidFill>
                  <a:srgbClr val="11359A"/>
                </a:solidFill>
                <a:ea typeface="+mn-lt"/>
                <a:cs typeface="+mn-lt"/>
              </a:rPr>
              <a:t>2. </a:t>
            </a:r>
            <a:r>
              <a:rPr lang="en-US" sz="2200" b="1" dirty="0" err="1">
                <a:solidFill>
                  <a:srgbClr val="11359A"/>
                </a:solidFill>
                <a:ea typeface="+mn-lt"/>
                <a:cs typeface="+mn-lt"/>
              </a:rPr>
              <a:t>무단횡단</a:t>
            </a:r>
            <a:r>
              <a:rPr lang="en-US" sz="2200" b="1" dirty="0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en-US" sz="2200" b="1" dirty="0" err="1">
                <a:solidFill>
                  <a:srgbClr val="11359A"/>
                </a:solidFill>
                <a:ea typeface="+mn-lt"/>
                <a:cs typeface="+mn-lt"/>
              </a:rPr>
              <a:t>문제</a:t>
            </a:r>
            <a:endParaRPr lang="ko-KR" sz="2200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altLang="en-US" sz="2000" dirty="0">
                <a:ea typeface="Malgun Gothic"/>
                <a:cs typeface="Calibri"/>
              </a:rPr>
              <a:t>어린이와 외국인은 돌발적인 무단횡단 많음</a:t>
            </a:r>
          </a:p>
          <a:p>
            <a:pPr marL="342900" indent="-342900">
              <a:buFont typeface="Arial"/>
              <a:buChar char="•"/>
            </a:pPr>
            <a:r>
              <a:rPr lang="ko-KR" altLang="en-US" sz="2000" dirty="0">
                <a:ea typeface="Malgun Gothic"/>
                <a:cs typeface="Calibri"/>
              </a:rPr>
              <a:t>특정 보행자 맞춤형 음성안내 및 경고 시스템 필요</a:t>
            </a:r>
          </a:p>
          <a:p>
            <a:pPr>
              <a:lnSpc>
                <a:spcPct val="116199"/>
              </a:lnSpc>
            </a:pPr>
            <a:endParaRPr lang="ko-KR" altLang="en-US" sz="2000" b="1">
              <a:cs typeface="Calibr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배경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endParaRPr lang="en-US" altLang="ko-KR" sz="6000" b="0" i="0" u="none" strike="noStrike" spc="-100">
              <a:solidFill>
                <a:srgbClr val="11359A"/>
              </a:solidFill>
              <a:latin typeface="Pretendard Bold"/>
              <a:ea typeface="Pretendard Bold"/>
              <a:cs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07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A37BCABB-646F-36E7-774D-EA9BB2AA88E8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AF6040-01D9-19D2-8EFC-E971C48E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97" y="2637948"/>
            <a:ext cx="4977984" cy="42291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943816E0-57C2-1AA3-623B-64AECE73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845" y="2646007"/>
            <a:ext cx="4977984" cy="4229100"/>
          </a:xfrm>
          <a:prstGeom prst="rect">
            <a:avLst/>
          </a:prstGeom>
        </p:spPr>
      </p:pic>
      <p:pic>
        <p:nvPicPr>
          <p:cNvPr id="12" name="그림 11" descr="만화 영화, 차량, 육상 차량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7E0A2-93F0-204C-4D9B-5FF85439C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2628900"/>
            <a:ext cx="5130800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1877AA-EB9D-4A39-5AB8-EEDCA1DCB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831" y="2649141"/>
            <a:ext cx="4992292" cy="420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A1061E-6F50-2BF6-4B37-FD8B9C5B0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4" y="2636837"/>
            <a:ext cx="5099296" cy="4212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8F23CCA7-89FA-8A2A-C809-AC970D060A30}"/>
              </a:ext>
            </a:extLst>
          </p:cNvPr>
          <p:cNvSpPr txBox="1"/>
          <p:nvPr/>
        </p:nvSpPr>
        <p:spPr>
          <a:xfrm>
            <a:off x="12751233" y="7453384"/>
            <a:ext cx="5149518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2800"/>
              </a:lnSpc>
            </a:pP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3.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아동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보호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구역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내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성범죄</a:t>
            </a:r>
            <a:endParaRPr lang="en-US" altLang="ko-KR" sz="2200" b="1">
              <a:solidFill>
                <a:srgbClr val="11359A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ko-KR" sz="2000">
                <a:solidFill>
                  <a:srgbClr val="000000"/>
                </a:solidFill>
                <a:ea typeface="+mn-lt"/>
                <a:cs typeface="+mn-lt"/>
              </a:rPr>
              <a:t>서울 시내 성범죄자의 약 44</a:t>
            </a:r>
            <a:r>
              <a:rPr lang="en-US" altLang="ko-KR" sz="2000">
                <a:solidFill>
                  <a:srgbClr val="000000"/>
                </a:solidFill>
                <a:ea typeface="+mn-lt"/>
                <a:cs typeface="+mn-lt"/>
              </a:rPr>
              <a:t>%</a:t>
            </a:r>
            <a:r>
              <a:rPr lang="ko-KR" sz="2000">
                <a:solidFill>
                  <a:srgbClr val="000000"/>
                </a:solidFill>
                <a:ea typeface="+mn-lt"/>
                <a:cs typeface="+mn-lt"/>
              </a:rPr>
              <a:t> 어린이 보호구역 인근 거주</a:t>
            </a:r>
            <a:endParaRPr lang="ko-KR" sz="2000">
              <a:ea typeface="+mn-lt"/>
              <a:cs typeface="+mn-lt"/>
            </a:endParaRPr>
          </a:p>
          <a:p>
            <a:pPr>
              <a:lnSpc>
                <a:spcPct val="116199"/>
              </a:lnSpc>
            </a:pPr>
            <a:endParaRPr lang="ko-KR" altLang="en-US" sz="2000" b="1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FCB1A0-D15A-24A7-FA0E-21BBEDF8EF85}"/>
              </a:ext>
            </a:extLst>
          </p:cNvPr>
          <p:cNvSpPr txBox="1"/>
          <p:nvPr/>
        </p:nvSpPr>
        <p:spPr>
          <a:xfrm>
            <a:off x="424543" y="7114454"/>
            <a:ext cx="5768787" cy="1120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 b="1">
                <a:solidFill>
                  <a:srgbClr val="11359A"/>
                </a:solidFill>
                <a:ea typeface="맑은 고딕"/>
              </a:rPr>
              <a:t>1.보행 </a:t>
            </a:r>
            <a:r>
              <a:rPr lang="en-US" altLang="ko-KR" sz="2200" b="1" err="1">
                <a:solidFill>
                  <a:srgbClr val="11359A"/>
                </a:solidFill>
                <a:ea typeface="맑은 고딕"/>
              </a:rPr>
              <a:t>신호</a:t>
            </a:r>
            <a:r>
              <a:rPr lang="en-US" altLang="ko-KR" sz="2200" b="1">
                <a:solidFill>
                  <a:srgbClr val="11359A"/>
                </a:solidFill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맑은 고딕"/>
              </a:rPr>
              <a:t>시간</a:t>
            </a:r>
            <a:r>
              <a:rPr lang="en-US" altLang="ko-KR" sz="2200" b="1">
                <a:solidFill>
                  <a:srgbClr val="11359A"/>
                </a:solidFill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맑은 고딕"/>
              </a:rPr>
              <a:t>현실</a:t>
            </a:r>
            <a:r>
              <a:rPr lang="en-US" altLang="ko-KR" sz="2200" b="1">
                <a:solidFill>
                  <a:srgbClr val="11359A"/>
                </a:solidFill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맑은 고딕"/>
              </a:rPr>
              <a:t>미반영</a:t>
            </a:r>
            <a:endParaRPr lang="en-US" altLang="ko-KR" sz="2200" b="1">
              <a:solidFill>
                <a:srgbClr val="11359A"/>
              </a:solidFill>
              <a:ea typeface="맑은 고딕"/>
              <a:cs typeface="Calibri"/>
            </a:endParaRPr>
          </a:p>
          <a:p>
            <a:pPr marL="342900" indent="-342900">
              <a:lnSpc>
                <a:spcPct val="116199"/>
              </a:lnSpc>
              <a:buFont typeface="Arial,Sans-Serif"/>
              <a:buChar char="•"/>
            </a:pP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현행 신호 시간 짧음</a:t>
            </a:r>
          </a:p>
          <a:p>
            <a:pPr marL="342900" indent="-342900">
              <a:lnSpc>
                <a:spcPct val="116199"/>
              </a:lnSpc>
              <a:buFont typeface="Arial,Sans-Serif"/>
              <a:buChar char="•"/>
            </a:pP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횡단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도중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ko-KR" altLang="en-US" sz="2000" err="1">
                <a:solidFill>
                  <a:srgbClr val="000000"/>
                </a:solidFill>
                <a:ea typeface="맑은 고딕"/>
                <a:cs typeface="Calibri"/>
              </a:rPr>
              <a:t>빨간불로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전환하는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사례가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000000"/>
                </a:solidFill>
                <a:ea typeface="Calibri"/>
                <a:cs typeface="Calibri"/>
              </a:rPr>
              <a:t>다수</a:t>
            </a: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ko-KR" altLang="en-US" sz="2000">
                <a:solidFill>
                  <a:srgbClr val="000000"/>
                </a:solidFill>
                <a:ea typeface="맑은 고딕"/>
                <a:cs typeface="Calibri"/>
              </a:rPr>
              <a:t>발생</a:t>
            </a:r>
            <a:endParaRPr lang="en-US">
              <a:ea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2641600"/>
            <a:ext cx="8661400" cy="8877300"/>
          </a:xfrm>
          <a:prstGeom prst="rect">
            <a:avLst/>
          </a:prstGeom>
          <a:effectLst>
            <a:outerShdw blurRad="466322" dist="199741" dir="12600000">
              <a:srgbClr val="FFFFFF">
                <a:alpha val="50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914931" y="-3748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범위</a:t>
            </a:r>
            <a:r>
              <a:rPr lang="ko-KR" sz="6000" spc="-100" dirty="0">
                <a:solidFill>
                  <a:srgbClr val="11359A"/>
                </a:solidFill>
                <a:ea typeface="Pretendard Bold"/>
              </a:rPr>
              <a:t> - 요청 </a:t>
            </a:r>
            <a:r>
              <a:rPr lang="ko-KR" altLang="en-US" sz="6000" spc="-100" dirty="0">
                <a:solidFill>
                  <a:srgbClr val="11359A"/>
                </a:solidFill>
                <a:ea typeface="Pretendard Bold"/>
              </a:rPr>
              <a:t>기능</a:t>
            </a:r>
            <a:endParaRPr lang="ko-KR" altLang="en-US" sz="6000" b="0" i="0" u="none" strike="noStrike" spc="-100" dirty="0">
              <a:solidFill>
                <a:srgbClr val="11359A"/>
              </a:solidFill>
              <a:ea typeface="Pretendard Bold"/>
              <a:cs typeface="Calibri"/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2CE79C4B-79AC-8347-A8DA-DE428EEA8164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BA9744-5A6E-E666-59D8-BAC225DE1078}"/>
              </a:ext>
            </a:extLst>
          </p:cNvPr>
          <p:cNvGrpSpPr/>
          <p:nvPr/>
        </p:nvGrpSpPr>
        <p:grpSpPr>
          <a:xfrm>
            <a:off x="843040" y="1583647"/>
            <a:ext cx="16427033" cy="8667752"/>
            <a:chOff x="843040" y="1583647"/>
            <a:chExt cx="16427033" cy="86677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0A3F9-A113-223C-8B8F-611573F4B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040" y="1583647"/>
              <a:ext cx="16405174" cy="10580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C3E62F-37C3-D780-7101-4EEED1B7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655" y="4392118"/>
              <a:ext cx="16411418" cy="58592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BA1BF9-22AD-D760-FDDF-B178F8E56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246" y="2636393"/>
              <a:ext cx="16404239" cy="1763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CAC8F-7ACF-9114-D516-4A91A8C6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33941E-A348-42AC-0F35-D72356033FA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592A5DB-76EF-8C60-5F92-F94A7623B4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4175" y="3070225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6FBBDA3-741C-FD66-2390-6E66746A61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71195CF9-A40D-E237-AAD6-BFD67325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52675" y="2282825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71D96F4-B724-33B5-229C-6170D34CA2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52675" y="2282825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8FD9B89-D5DE-A242-1AD6-40868EC2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BA0B70C9-2AC6-9EB8-01C0-122B2C9588E2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551F3F-C73A-B6F2-E6CA-F658571E0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797" y="2995135"/>
            <a:ext cx="3661493" cy="310651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C73C0DE0-F420-FB0F-0656-1BE38DAC7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875" y="2994335"/>
            <a:ext cx="3651288" cy="3096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B4BB26-5418-23B6-FE7B-D14EA2DDBF6C}"/>
              </a:ext>
            </a:extLst>
          </p:cNvPr>
          <p:cNvSpPr txBox="1"/>
          <p:nvPr/>
        </p:nvSpPr>
        <p:spPr>
          <a:xfrm>
            <a:off x="3920427" y="1847583"/>
            <a:ext cx="107216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ea typeface="+mn-lt"/>
                <a:cs typeface="+mn-lt"/>
              </a:rPr>
              <a:t>맞춤형 음성 안내 송출 시스템</a:t>
            </a:r>
            <a:endParaRPr lang="en-US" altLang="ko-KR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B31B3-0ECC-8054-BF1E-8F344FFCF6A4}"/>
              </a:ext>
            </a:extLst>
          </p:cNvPr>
          <p:cNvSpPr txBox="1"/>
          <p:nvPr/>
        </p:nvSpPr>
        <p:spPr>
          <a:xfrm>
            <a:off x="5047117" y="6220578"/>
            <a:ext cx="5927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Calibri"/>
                <a:cs typeface="Calibri"/>
              </a:rPr>
              <a:t>문제 있는 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0DAA0-7917-5FF1-C93C-F5606CBE49BA}"/>
              </a:ext>
            </a:extLst>
          </p:cNvPr>
          <p:cNvSpPr txBox="1"/>
          <p:nvPr/>
        </p:nvSpPr>
        <p:spPr>
          <a:xfrm>
            <a:off x="11407845" y="6220577"/>
            <a:ext cx="3074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Calibri"/>
                <a:cs typeface="Calibri"/>
              </a:rPr>
              <a:t>추가 기능을 통해 해결되는 짤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4E2521-02E7-BB28-DF69-76C13409E37A}"/>
              </a:ext>
            </a:extLst>
          </p:cNvPr>
          <p:cNvSpPr/>
          <p:nvPr/>
        </p:nvSpPr>
        <p:spPr>
          <a:xfrm>
            <a:off x="8226913" y="4799378"/>
            <a:ext cx="2145323" cy="6447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58C8BE79-0B16-57E9-F83F-568D6D628506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범위</a:t>
            </a:r>
            <a:r>
              <a:rPr lang="ko-KR" sz="6000" spc="-100" dirty="0">
                <a:solidFill>
                  <a:srgbClr val="11359A"/>
                </a:solidFill>
                <a:ea typeface="Pretendard Bold"/>
              </a:rPr>
              <a:t> - </a:t>
            </a:r>
            <a:r>
              <a:rPr lang="ko-KR" altLang="en-US" sz="6000" spc="-100" dirty="0">
                <a:solidFill>
                  <a:srgbClr val="11359A"/>
                </a:solidFill>
                <a:ea typeface="Pretendard Bold"/>
              </a:rPr>
              <a:t>차별화(1)</a:t>
            </a:r>
            <a:endParaRPr 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5187E-9285-CBBF-40C1-B9541FACDFED}"/>
              </a:ext>
            </a:extLst>
          </p:cNvPr>
          <p:cNvSpPr txBox="1"/>
          <p:nvPr/>
        </p:nvSpPr>
        <p:spPr>
          <a:xfrm>
            <a:off x="5136662" y="7838708"/>
            <a:ext cx="8947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ko-KR" sz="2400">
                <a:latin typeface="Malgun Gothic"/>
                <a:ea typeface="Malgun Gothic"/>
                <a:cs typeface="+mn-lt"/>
              </a:rPr>
              <a:t>보행자 인식 기반 </a:t>
            </a:r>
            <a:r>
              <a:rPr lang="ko-KR" sz="2400" b="1" err="1">
                <a:latin typeface="Malgun Gothic"/>
                <a:ea typeface="Malgun Gothic"/>
                <a:cs typeface="+mn-lt"/>
              </a:rPr>
              <a:t>어린이·외국인</a:t>
            </a:r>
            <a:r>
              <a:rPr lang="ko-KR" sz="2400" err="1">
                <a:latin typeface="Malgun Gothic"/>
                <a:ea typeface="Malgun Gothic"/>
                <a:cs typeface="+mn-lt"/>
              </a:rPr>
              <a:t>을</a:t>
            </a:r>
            <a:r>
              <a:rPr lang="ko-KR" sz="2400">
                <a:latin typeface="Malgun Gothic"/>
                <a:ea typeface="Malgun Gothic"/>
                <a:cs typeface="+mn-lt"/>
              </a:rPr>
              <a:t> 위한 </a:t>
            </a:r>
            <a:r>
              <a:rPr lang="ko-KR" sz="2400" b="1">
                <a:latin typeface="Malgun Gothic"/>
                <a:ea typeface="Malgun Gothic"/>
                <a:cs typeface="+mn-lt"/>
              </a:rPr>
              <a:t>맞춤형 음성 안내</a:t>
            </a:r>
            <a:endParaRPr lang="ko-KR" sz="2400">
              <a:latin typeface="Malgun Gothic"/>
              <a:ea typeface="Malgun Gothic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sz="2400" b="1">
                <a:latin typeface="Malgun Gothic"/>
                <a:ea typeface="Malgun Gothic"/>
                <a:cs typeface="+mn-lt"/>
              </a:rPr>
              <a:t>보행 신호 상태</a:t>
            </a:r>
            <a:r>
              <a:rPr lang="ko-KR" sz="2400">
                <a:latin typeface="Malgun Gothic"/>
                <a:ea typeface="Malgun Gothic"/>
                <a:cs typeface="+mn-lt"/>
              </a:rPr>
              <a:t>에 따라 실시간 </a:t>
            </a:r>
            <a:r>
              <a:rPr lang="ko-KR" sz="2400" b="1">
                <a:latin typeface="Malgun Gothic"/>
                <a:ea typeface="Malgun Gothic"/>
                <a:cs typeface="+mn-lt"/>
              </a:rPr>
              <a:t>상황 맞춤 안내</a:t>
            </a:r>
            <a:r>
              <a:rPr lang="ko-KR" sz="2400">
                <a:latin typeface="Malgun Gothic"/>
                <a:ea typeface="Malgun Gothic"/>
                <a:cs typeface="+mn-lt"/>
              </a:rPr>
              <a:t> 제공</a:t>
            </a:r>
            <a:endParaRPr lang="en-US" altLang="ko-KR" sz="2400">
              <a:latin typeface="Malgun Gothic"/>
              <a:ea typeface="Malgun Gothic"/>
              <a:cs typeface="Calibri"/>
            </a:endParaRPr>
          </a:p>
        </p:txBody>
      </p:sp>
      <p:pic>
        <p:nvPicPr>
          <p:cNvPr id="9" name="Picture 8" descr="만화 영화, 차량, 육상 차량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A6DFF5-D8F0-F998-491F-20ACCB507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7237" y="2955436"/>
            <a:ext cx="4145329" cy="454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만화 영화, 애니메이션, 텍스트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8E3B46-5146-A195-984E-29470046E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2946400"/>
            <a:ext cx="4102100" cy="454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10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967FB8-19EB-3334-2820-475A72F9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EF9210-624A-2FF2-8DA4-31309880B8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C3DECC5-A141-4851-5E5B-281983F1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0544175" y="3070225"/>
            <a:ext cx="8661400" cy="8877300"/>
          </a:xfrm>
          <a:prstGeom prst="rect">
            <a:avLst/>
          </a:prstGeom>
          <a:effectLst>
            <a:outerShdw blurRad="466322" dist="133161" dir="1800000">
              <a:srgbClr val="000000">
                <a:alpha val="10000"/>
              </a:srgbClr>
            </a:outerShdw>
          </a:effec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55DC7A3-EFF0-EFF2-1C0E-319543BDB1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B6E8B13A-A544-F4AA-CFE4-95221886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52675" y="2282825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170D9D-9877-8DF0-DF72-21A832EA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352675" y="2282825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F272EFB-C758-FA22-179D-5DF4BA2E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684EA677-2DB6-DFFE-94DA-3E82D7B17333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53A197-F6D9-F666-F33E-09777F7C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797" y="2995135"/>
            <a:ext cx="3661493" cy="310651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8F04361-4745-065A-996F-67E6E9853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875" y="2994335"/>
            <a:ext cx="3651288" cy="30963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BC8B11-BDB9-0912-BDFD-F457BAA16F38}"/>
              </a:ext>
            </a:extLst>
          </p:cNvPr>
          <p:cNvSpPr txBox="1"/>
          <p:nvPr/>
        </p:nvSpPr>
        <p:spPr>
          <a:xfrm>
            <a:off x="3920427" y="1847583"/>
            <a:ext cx="107216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>
                <a:ea typeface="+mn-lt"/>
                <a:cs typeface="+mn-lt"/>
              </a:rPr>
              <a:t>CCTV 연동 얼굴 인식 기반 성범죄자/위험 인물 탐지 및 자동 신고 시스템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FEDD95-198D-AEF1-343C-35A514C3B392}"/>
              </a:ext>
            </a:extLst>
          </p:cNvPr>
          <p:cNvSpPr txBox="1"/>
          <p:nvPr/>
        </p:nvSpPr>
        <p:spPr>
          <a:xfrm>
            <a:off x="5047117" y="6220578"/>
            <a:ext cx="5927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Calibri"/>
                <a:cs typeface="Calibri"/>
              </a:rPr>
              <a:t>문제 있는 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BABE5-64C9-561D-0726-0D22F9E0E6D2}"/>
              </a:ext>
            </a:extLst>
          </p:cNvPr>
          <p:cNvSpPr txBox="1"/>
          <p:nvPr/>
        </p:nvSpPr>
        <p:spPr>
          <a:xfrm>
            <a:off x="11407845" y="6220577"/>
            <a:ext cx="30746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Calibri"/>
                <a:cs typeface="Calibri"/>
              </a:rPr>
              <a:t>추가 기능을 통해 해결되는 짤</a:t>
            </a:r>
          </a:p>
        </p:txBody>
      </p:sp>
      <p:pic>
        <p:nvPicPr>
          <p:cNvPr id="10" name="그림 9" descr="텍스트, 야외, 육상 차량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31F173-D424-4FFF-8AB8-857444046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533" y="2927746"/>
            <a:ext cx="4081463" cy="4574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의류, 사람, 야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05BCE6-ABDF-3269-9E16-BA657021F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3744" y="2988469"/>
            <a:ext cx="4088608" cy="456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ACAD56-0816-4CCB-D6E6-6B22891144EF}"/>
              </a:ext>
            </a:extLst>
          </p:cNvPr>
          <p:cNvSpPr/>
          <p:nvPr/>
        </p:nvSpPr>
        <p:spPr>
          <a:xfrm>
            <a:off x="8226913" y="4799378"/>
            <a:ext cx="2145323" cy="6447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3A8FC2C-492B-1C5C-46C4-B77083DC1E9F}"/>
              </a:ext>
            </a:extLst>
          </p:cNvPr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서비스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제안</a:t>
            </a:r>
            <a:r>
              <a:rPr lang="en-US" sz="6000" b="0" i="0" u="none" strike="noStrike" spc="-1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000" b="0" i="0" u="none" strike="noStrike" spc="-100" dirty="0">
                <a:solidFill>
                  <a:srgbClr val="11359A"/>
                </a:solidFill>
                <a:ea typeface="Pretendard Bold"/>
              </a:rPr>
              <a:t>범위</a:t>
            </a:r>
            <a:r>
              <a:rPr lang="ko-KR" sz="6000" spc="-100" dirty="0">
                <a:solidFill>
                  <a:srgbClr val="11359A"/>
                </a:solidFill>
                <a:ea typeface="Pretendard Bold"/>
              </a:rPr>
              <a:t> - </a:t>
            </a:r>
            <a:r>
              <a:rPr lang="ko-KR" altLang="en-US" sz="6000" spc="-100" dirty="0">
                <a:solidFill>
                  <a:srgbClr val="11359A"/>
                </a:solidFill>
                <a:ea typeface="Pretendard Bold"/>
              </a:rPr>
              <a:t>차별화(2)</a:t>
            </a:r>
            <a:endParaRPr lang="ko-KR" sz="6000" b="0" i="0" u="none" strike="noStrike" spc="-100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11B66-46C0-29F0-FE1F-5EEB4EEB4773}"/>
              </a:ext>
            </a:extLst>
          </p:cNvPr>
          <p:cNvSpPr txBox="1"/>
          <p:nvPr/>
        </p:nvSpPr>
        <p:spPr>
          <a:xfrm>
            <a:off x="4136571" y="7927748"/>
            <a:ext cx="121729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ko-KR" altLang="en-US" sz="2400" b="1">
                <a:ea typeface="맑은 고딕"/>
              </a:rPr>
              <a:t>성범죄자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및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위험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인물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접근을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실시간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탐지 -&gt; </a:t>
            </a:r>
            <a:r>
              <a:rPr lang="en-US" altLang="ko-KR" sz="2400">
                <a:ea typeface="맑은 고딕"/>
              </a:rPr>
              <a:t> </a:t>
            </a:r>
            <a:r>
              <a:rPr lang="en-US" altLang="ko-KR" sz="2400" b="1">
                <a:ea typeface="맑은 고딕"/>
              </a:rPr>
              <a:t>112 </a:t>
            </a:r>
            <a:r>
              <a:rPr lang="ko-KR" altLang="en-US" sz="2400" b="1">
                <a:ea typeface="맑은 고딕"/>
              </a:rPr>
              <a:t>자동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신고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및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관리자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알람</a:t>
            </a:r>
            <a:endParaRPr lang="ko-KR" altLang="en-US" sz="240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altLang="ko-KR" sz="2400" b="1">
                <a:ea typeface="맑은 고딕"/>
              </a:rPr>
              <a:t>AI </a:t>
            </a:r>
            <a:r>
              <a:rPr lang="ko-KR" altLang="en-US" sz="2400" b="1">
                <a:ea typeface="맑은 고딕"/>
              </a:rPr>
              <a:t>얼굴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인식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기술</a:t>
            </a:r>
            <a:r>
              <a:rPr lang="ko-KR" altLang="en-US" sz="2400">
                <a:ea typeface="맑은 고딕"/>
              </a:rPr>
              <a:t>을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통해 </a:t>
            </a:r>
            <a:r>
              <a:rPr lang="ko-KR" altLang="en-US" sz="2400" b="1" err="1">
                <a:ea typeface="맑은 고딕"/>
              </a:rPr>
              <a:t>전자발찌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착용자</a:t>
            </a:r>
            <a:r>
              <a:rPr lang="en-US" altLang="ko-KR" sz="2400" b="1">
                <a:ea typeface="맑은 고딕"/>
              </a:rPr>
              <a:t>, </a:t>
            </a:r>
            <a:r>
              <a:rPr lang="ko-KR" altLang="en-US" sz="2400" b="1">
                <a:ea typeface="맑은 고딕"/>
              </a:rPr>
              <a:t>수배자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등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자동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식별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및</a:t>
            </a:r>
            <a:r>
              <a:rPr lang="en-US" altLang="ko-KR" sz="240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추적</a:t>
            </a:r>
            <a:endParaRPr lang="en-US" altLang="ko-KR" sz="2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94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기대효과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</a:rPr>
              <a:t>10</a:t>
            </a:r>
            <a:endParaRPr lang="en-US" sz="1400" b="0" i="0" u="none" strike="noStrike">
              <a:solidFill>
                <a:srgbClr val="000000">
                  <a:alpha val="40000"/>
                </a:srgbClr>
              </a:solidFill>
              <a:latin typeface="Pretendard Bold"/>
              <a:ea typeface="Pretendard Bold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72031B4D-018A-08AD-BEDC-EB3969B55691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BB7495-9CB3-64A8-A801-88ACC88F0B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8228D-FD9E-60F7-047B-3F8C0E2C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473200" y="17018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209F4-915F-8E84-01DA-31094064B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35" y="2637949"/>
            <a:ext cx="4977984" cy="4229100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C1DBF482-81B7-E952-1C5B-AB3A5F8BDBAA}"/>
              </a:ext>
            </a:extLst>
          </p:cNvPr>
          <p:cNvSpPr txBox="1"/>
          <p:nvPr/>
        </p:nvSpPr>
        <p:spPr>
          <a:xfrm>
            <a:off x="424669" y="7591802"/>
            <a:ext cx="4976628" cy="774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2800"/>
              </a:lnSpc>
            </a:pPr>
            <a:r>
              <a:rPr lang="ko-KR" altLang="en-US" sz="2200" b="1">
                <a:solidFill>
                  <a:srgbClr val="11359A"/>
                </a:solidFill>
                <a:ea typeface="맑은 고딕"/>
              </a:rPr>
              <a:t>1. </a:t>
            </a:r>
            <a:r>
              <a:rPr lang="ko-KR" sz="2200" b="1">
                <a:solidFill>
                  <a:srgbClr val="11359A"/>
                </a:solidFill>
                <a:ea typeface="+mn-lt"/>
                <a:cs typeface="+mn-lt"/>
              </a:rPr>
              <a:t>보행자 맞춤 신호 연장으로 </a:t>
            </a:r>
            <a:endParaRPr lang="ko-KR" altLang="en-US" sz="2200" b="1">
              <a:solidFill>
                <a:srgbClr val="11359A"/>
              </a:solidFill>
              <a:ea typeface="맑은 고딕"/>
              <a:cs typeface="+mn-lt"/>
            </a:endParaRPr>
          </a:p>
          <a:p>
            <a:pPr algn="ctr">
              <a:lnSpc>
                <a:spcPct val="132800"/>
              </a:lnSpc>
            </a:pPr>
            <a:r>
              <a:rPr lang="ko-KR" sz="2200" b="1">
                <a:solidFill>
                  <a:srgbClr val="11359A"/>
                </a:solidFill>
                <a:ea typeface="+mn-lt"/>
                <a:cs typeface="+mn-lt"/>
              </a:rPr>
              <a:t>사고 예방 효과 증대</a:t>
            </a:r>
            <a:endParaRPr lang="ko-KR" altLang="en-US" sz="2200" b="1">
              <a:solidFill>
                <a:srgbClr val="11359A"/>
              </a:solidFill>
              <a:ea typeface="맑은 고딕"/>
              <a:cs typeface="Calibri"/>
            </a:endParaRPr>
          </a:p>
          <a:p>
            <a:pPr algn="ctr">
              <a:lnSpc>
                <a:spcPct val="116199"/>
              </a:lnSpc>
            </a:pPr>
            <a:r>
              <a:rPr lang="ko-KR" altLang="en-US" sz="2000">
                <a:ea typeface="맑은 고딕"/>
                <a:cs typeface="Calibri"/>
              </a:rPr>
              <a:t>미국에서 보행자 신호 시간 연장으로</a:t>
            </a:r>
          </a:p>
          <a:p>
            <a:pPr algn="ctr">
              <a:lnSpc>
                <a:spcPct val="116199"/>
              </a:lnSpc>
            </a:pPr>
            <a:r>
              <a:rPr lang="ko-KR" altLang="en-US" sz="2000">
                <a:ea typeface="맑은 고딕"/>
                <a:cs typeface="Calibri"/>
              </a:rPr>
              <a:t>보행자 사고 </a:t>
            </a:r>
            <a:r>
              <a:rPr lang="ko-KR" altLang="en-US" sz="2000" b="1">
                <a:ea typeface="맑은 고딕"/>
                <a:cs typeface="Calibri"/>
              </a:rPr>
              <a:t>24%</a:t>
            </a:r>
            <a:r>
              <a:rPr lang="ko-KR" altLang="en-US" sz="2000">
                <a:ea typeface="맑은 고딕"/>
                <a:cs typeface="Calibri"/>
              </a:rPr>
              <a:t>, 차량 사고 </a:t>
            </a:r>
            <a:r>
              <a:rPr lang="ko-KR" altLang="en-US" sz="2000" b="1">
                <a:ea typeface="맑은 고딕"/>
                <a:cs typeface="Calibri"/>
              </a:rPr>
              <a:t>16% 감소</a:t>
            </a:r>
            <a:endParaRPr lang="ko-KR" altLang="en-US" sz="2000">
              <a:ea typeface="맑은 고딕"/>
              <a:cs typeface="Calibri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1A587679-E55F-2E90-9BCD-AF5FE964EE25}"/>
              </a:ext>
            </a:extLst>
          </p:cNvPr>
          <p:cNvSpPr txBox="1"/>
          <p:nvPr/>
        </p:nvSpPr>
        <p:spPr>
          <a:xfrm>
            <a:off x="6657427" y="7594527"/>
            <a:ext cx="4976628" cy="774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2800"/>
              </a:lnSpc>
            </a:pP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2. 보행자 신호 인식률 향상</a:t>
            </a:r>
            <a:endParaRPr lang="en-US">
              <a:ea typeface="Calibri"/>
              <a:cs typeface="Calibri"/>
            </a:endParaRPr>
          </a:p>
          <a:p>
            <a:pPr algn="ctr"/>
            <a:r>
              <a:rPr lang="ko-KR" altLang="en-US" sz="2000">
                <a:ea typeface="맑은 고딕"/>
                <a:cs typeface="Calibri"/>
              </a:rPr>
              <a:t>시각 + 청각 신호 함께 제공 시 </a:t>
            </a:r>
          </a:p>
          <a:p>
            <a:pPr algn="ctr"/>
            <a:r>
              <a:rPr lang="ko-KR" altLang="en-US" sz="2000" b="1">
                <a:ea typeface="맑은 고딕"/>
                <a:cs typeface="Calibri"/>
              </a:rPr>
              <a:t>안전행동률</a:t>
            </a:r>
            <a:r>
              <a:rPr lang="ko-KR" altLang="en-US" sz="2000">
                <a:ea typeface="맑은 고딕"/>
                <a:cs typeface="Calibri"/>
              </a:rPr>
              <a:t> 유의미하게 </a:t>
            </a:r>
            <a:r>
              <a:rPr lang="ko-KR" altLang="en-US" sz="2000" b="1">
                <a:ea typeface="맑은 고딕"/>
                <a:cs typeface="Calibri"/>
              </a:rPr>
              <a:t>증가</a:t>
            </a:r>
          </a:p>
          <a:p>
            <a:pPr>
              <a:lnSpc>
                <a:spcPct val="116199"/>
              </a:lnSpc>
            </a:pPr>
            <a:endParaRPr lang="ko-KR" altLang="en-US" sz="2000" b="1">
              <a:cs typeface="Calibri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AF6040-01D9-19D2-8EFC-E971C48E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297" y="2637948"/>
            <a:ext cx="4977984" cy="4229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3816E0-57C2-1AA3-623B-64AECE73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845" y="2646007"/>
            <a:ext cx="4977984" cy="4229100"/>
          </a:xfrm>
          <a:prstGeom prst="rect">
            <a:avLst/>
          </a:prstGeom>
        </p:spPr>
      </p:pic>
      <p:pic>
        <p:nvPicPr>
          <p:cNvPr id="34" name="그림 11" descr="만화 영화, 차량, 육상 차량, 자동차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17E0A2-93F0-204C-4D9B-5FF85439C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2628900"/>
            <a:ext cx="5130800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1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1877AA-EB9D-4A39-5AB8-EEDCA1DCB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831" y="2649141"/>
            <a:ext cx="4992292" cy="4202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A1061E-6F50-2BF6-4B37-FD8B9C5B0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14" y="2636837"/>
            <a:ext cx="5099296" cy="4212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15">
            <a:extLst>
              <a:ext uri="{FF2B5EF4-FFF2-40B4-BE49-F238E27FC236}">
                <a16:creationId xmlns:a16="http://schemas.microsoft.com/office/drawing/2014/main" id="{8F23CCA7-89FA-8A2A-C809-AC970D060A30}"/>
              </a:ext>
            </a:extLst>
          </p:cNvPr>
          <p:cNvSpPr txBox="1"/>
          <p:nvPr/>
        </p:nvSpPr>
        <p:spPr>
          <a:xfrm>
            <a:off x="12756086" y="7564794"/>
            <a:ext cx="4976628" cy="7747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2800"/>
              </a:lnSpc>
            </a:pP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3. 사전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범죄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예방</a:t>
            </a:r>
            <a:r>
              <a:rPr lang="en-US" altLang="ko-KR" sz="2200" b="1">
                <a:solidFill>
                  <a:srgbClr val="11359A"/>
                </a:solidFill>
                <a:ea typeface="+mn-lt"/>
                <a:cs typeface="+mn-lt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ea typeface="+mn-lt"/>
                <a:cs typeface="+mn-lt"/>
              </a:rPr>
              <a:t>효과</a:t>
            </a:r>
          </a:p>
          <a:p>
            <a:pPr algn="ctr"/>
            <a:r>
              <a:rPr lang="ko-KR" altLang="en-US" sz="2000">
                <a:ea typeface="맑은 고딕"/>
                <a:cs typeface="Calibri"/>
              </a:rPr>
              <a:t>범죄 발생 이전에 선제적으로 대응</a:t>
            </a:r>
            <a:endParaRPr lang="en-US" altLang="ko-KR"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2000">
                <a:ea typeface="맑은 고딕"/>
                <a:cs typeface="Calibri"/>
              </a:rPr>
              <a:t>현장 체포까지 이어지는 신속한 조치</a:t>
            </a:r>
          </a:p>
          <a:p>
            <a:pPr algn="ctr"/>
            <a:endParaRPr lang="ko-KR" altLang="en-US" sz="2000">
              <a:ea typeface="맑은 고딕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8F1A3-4EAA-1690-8C1D-18D31CFD3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9460" y="2647496"/>
            <a:ext cx="5001080" cy="4230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17CA7-0B75-621B-33D1-EAE19ACC0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378" y="2631367"/>
            <a:ext cx="5275243" cy="423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EE8AC-DF3A-2A22-4E8E-33054F9961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608" y="2624137"/>
            <a:ext cx="5127664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3939339" y="62865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전체</a:t>
            </a:r>
            <a:r>
              <a:rPr lang="ko-KR" sz="6000" b="0" i="0" u="none" strike="noStrike" spc="-100">
                <a:solidFill>
                  <a:srgbClr val="11359A"/>
                </a:solidFill>
                <a:latin typeface="Calibri"/>
                <a:ea typeface="Pretendard Bold"/>
                <a:cs typeface="Calibri"/>
              </a:rPr>
              <a:t> </a:t>
            </a:r>
            <a:r>
              <a:rPr lang="ko-KR" altLang="en-US" sz="6000" spc="-100">
                <a:solidFill>
                  <a:srgbClr val="11359A"/>
                </a:solidFill>
                <a:latin typeface="Calibri"/>
                <a:ea typeface="Pretendard Bold"/>
                <a:cs typeface="Calibri"/>
              </a:rPr>
              <a:t>서비스</a:t>
            </a:r>
            <a:r>
              <a:rPr lang="ko-KR" altLang="en-US" sz="6000" spc="-100">
                <a:solidFill>
                  <a:srgbClr val="11359A"/>
                </a:solidFill>
                <a:latin typeface="Pretendard Bold"/>
                <a:ea typeface="Pretendard Bold"/>
              </a:rPr>
              <a:t> </a:t>
            </a: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구성도</a:t>
            </a:r>
            <a:endParaRPr lang="ko-KR" sz="6000" b="0" i="0" u="none" strike="noStrike" spc="-100">
              <a:solidFill>
                <a:srgbClr val="11359A"/>
              </a:solidFill>
              <a:ea typeface="Pretendard Bold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>
                <a:solidFill>
                  <a:srgbClr val="000000">
                    <a:alpha val="40000"/>
                  </a:srgbClr>
                </a:solidFill>
                <a:latin typeface="Pretendard Bold"/>
                <a:ea typeface="Pretendard Bold"/>
              </a:rPr>
              <a:t>11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9560A46E-C659-C875-ACB2-C5795AD120EE}"/>
              </a:ext>
            </a:extLst>
          </p:cNvPr>
          <p:cNvSpPr txBox="1"/>
          <p:nvPr/>
        </p:nvSpPr>
        <p:spPr>
          <a:xfrm>
            <a:off x="1054100" y="763411"/>
            <a:ext cx="2370667" cy="404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2B3DA-DD69-14E4-0AA1-1012C35A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047" y="2097756"/>
            <a:ext cx="7933263" cy="7085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F3B53B7E-5954-D500-58EF-9219E0012C0E}"/>
              </a:ext>
            </a:extLst>
          </p:cNvPr>
          <p:cNvSpPr txBox="1"/>
          <p:nvPr/>
        </p:nvSpPr>
        <p:spPr>
          <a:xfrm>
            <a:off x="11428996" y="9216191"/>
            <a:ext cx="3415965" cy="8412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en-US" altLang="ko-KR" sz="3000" spc="-100">
                <a:solidFill>
                  <a:srgbClr val="11359A"/>
                </a:solidFill>
                <a:ea typeface="Pretendard Bold"/>
                <a:cs typeface="Calibri"/>
              </a:rPr>
              <a:t>&lt;</a:t>
            </a:r>
            <a:r>
              <a:rPr lang="ko-KR" sz="3000" spc="-100">
                <a:solidFill>
                  <a:srgbClr val="11359A"/>
                </a:solidFill>
                <a:ea typeface="Pretendard Bold"/>
                <a:cs typeface="Calibri"/>
              </a:rPr>
              <a:t>핵심 서비스 </a:t>
            </a:r>
            <a:r>
              <a:rPr lang="ko-KR" altLang="en-US" sz="3000" spc="-100">
                <a:solidFill>
                  <a:srgbClr val="11359A"/>
                </a:solidFill>
                <a:ea typeface="Pretendard Bold"/>
                <a:cs typeface="Calibri"/>
              </a:rPr>
              <a:t>구조&gt;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C060E125-C3E0-B128-C8D5-6102803602F6}"/>
              </a:ext>
            </a:extLst>
          </p:cNvPr>
          <p:cNvSpPr txBox="1"/>
          <p:nvPr/>
        </p:nvSpPr>
        <p:spPr>
          <a:xfrm>
            <a:off x="2871535" y="9201151"/>
            <a:ext cx="3415965" cy="8412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en-US" altLang="ko-KR" sz="3000" b="1" spc="-100">
                <a:solidFill>
                  <a:srgbClr val="11359A"/>
                </a:solidFill>
                <a:latin typeface="Pretendard Bold"/>
                <a:ea typeface="Pretendard Bold"/>
                <a:cs typeface="Calibri"/>
              </a:rPr>
              <a:t>&lt;</a:t>
            </a:r>
            <a:r>
              <a:rPr lang="en-US" altLang="ko-KR" sz="3000" b="1" spc="-100">
                <a:solidFill>
                  <a:srgbClr val="11359A"/>
                </a:solidFill>
                <a:latin typeface="Pretendard Bold"/>
                <a:ea typeface="+mn-lt"/>
                <a:cs typeface="+mn-lt"/>
              </a:rPr>
              <a:t>Flowchart</a:t>
            </a:r>
            <a:r>
              <a:rPr lang="ko-KR" altLang="en-US" sz="3000" b="1" spc="-100">
                <a:solidFill>
                  <a:srgbClr val="11359A"/>
                </a:solidFill>
                <a:latin typeface="Pretendard Bold"/>
                <a:ea typeface="Pretendard Bold"/>
                <a:cs typeface="Calibri"/>
              </a:rPr>
              <a:t>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B4FEE-C21C-BF52-E56C-65AF4DD1E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8" y="2101624"/>
            <a:ext cx="7953375" cy="7083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58EDB7-85C6-A909-2B75-76CDC8A7FF79}"/>
              </a:ext>
            </a:extLst>
          </p:cNvPr>
          <p:cNvCxnSpPr>
            <a:cxnSpLocks/>
          </p:cNvCxnSpPr>
          <p:nvPr/>
        </p:nvCxnSpPr>
        <p:spPr>
          <a:xfrm flipV="1">
            <a:off x="5074418" y="4045027"/>
            <a:ext cx="999895" cy="1442614"/>
          </a:xfrm>
          <a:prstGeom prst="straightConnector1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A6E8BD-E37D-1B27-1D21-C46948A0DACA}"/>
              </a:ext>
            </a:extLst>
          </p:cNvPr>
          <p:cNvCxnSpPr>
            <a:cxnSpLocks/>
          </p:cNvCxnSpPr>
          <p:nvPr/>
        </p:nvCxnSpPr>
        <p:spPr>
          <a:xfrm flipV="1">
            <a:off x="5446856" y="6061329"/>
            <a:ext cx="781568" cy="29918"/>
          </a:xfrm>
          <a:prstGeom prst="straightConnector1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ED6465-05B7-A790-40C4-207D737B80B6}"/>
              </a:ext>
            </a:extLst>
          </p:cNvPr>
          <p:cNvCxnSpPr/>
          <p:nvPr/>
        </p:nvCxnSpPr>
        <p:spPr>
          <a:xfrm>
            <a:off x="3859584" y="4402223"/>
            <a:ext cx="801184" cy="1086970"/>
          </a:xfrm>
          <a:prstGeom prst="straightConnector1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0835BE-DC89-5084-07D3-D4627923C4BE}"/>
              </a:ext>
            </a:extLst>
          </p:cNvPr>
          <p:cNvCxnSpPr/>
          <p:nvPr/>
        </p:nvCxnSpPr>
        <p:spPr>
          <a:xfrm flipV="1">
            <a:off x="3687408" y="6087016"/>
            <a:ext cx="1012736" cy="17075"/>
          </a:xfrm>
          <a:prstGeom prst="straightConnector1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42716" dir="1800000">
              <a:srgbClr val="000000">
                <a:alpha val="1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638300" y="1854200"/>
            <a:ext cx="2781300" cy="2844800"/>
          </a:xfrm>
          <a:prstGeom prst="rect">
            <a:avLst/>
          </a:prstGeom>
          <a:effectLst>
            <a:outerShdw blurRad="47986" dist="64074" dir="12600000">
              <a:srgbClr val="FFFFFF">
                <a:alpha val="60000"/>
              </a:srgbClr>
            </a:outerShdw>
          </a:effectLst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54100" y="7493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2400">
                <a:solidFill>
                  <a:srgbClr val="11359A"/>
                </a:solidFill>
                <a:latin typeface="Oswald SemiBold"/>
              </a:rPr>
              <a:t>KT </a:t>
            </a:r>
            <a:r>
              <a:rPr lang="en-US" sz="2400">
                <a:solidFill>
                  <a:srgbClr val="000000"/>
                </a:solidFill>
                <a:latin typeface="Oswald SemiBold"/>
              </a:rPr>
              <a:t>AIVLE SCHOOL</a:t>
            </a:r>
            <a:endParaRPr lang="en-US" sz="2400" b="0" i="0" u="none" strike="noStrike">
              <a:solidFill>
                <a:srgbClr val="000000"/>
              </a:solidFill>
              <a:latin typeface="Oswald Semi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74377" y="7531588"/>
            <a:ext cx="3270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[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스마트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횡단보도</a:t>
            </a:r>
            <a:r>
              <a:rPr lang="ko-KR" altLang="en-US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]</a:t>
            </a:r>
            <a:endParaRPr lang="en-US" sz="2200" b="1" i="0" u="none" strike="noStrike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914775" y="45085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3000"/>
              </a:lnSpc>
            </a:pPr>
            <a:r>
              <a:rPr lang="ko-KR" sz="6000" b="0" i="0" u="none" strike="noStrike" spc="-100">
                <a:solidFill>
                  <a:srgbClr val="11359A"/>
                </a:solidFill>
                <a:ea typeface="Pretendard Bold"/>
              </a:rPr>
              <a:t>전체</a:t>
            </a: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6000" spc="-100">
                <a:solidFill>
                  <a:srgbClr val="11359A"/>
                </a:solidFill>
                <a:latin typeface="Pretendard Bold"/>
                <a:ea typeface="Pretendard Bold"/>
              </a:rPr>
              <a:t>인프라</a:t>
            </a:r>
            <a:r>
              <a:rPr lang="en-US" sz="6000" spc="-100">
                <a:solidFill>
                  <a:srgbClr val="11359A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6000" spc="-100">
                <a:solidFill>
                  <a:srgbClr val="11359A"/>
                </a:solidFill>
                <a:latin typeface="Pretendard Bold"/>
                <a:ea typeface="Pretendard Bold"/>
              </a:rPr>
              <a:t>구성</a:t>
            </a:r>
            <a:r>
              <a:rPr lang="ko-KR" sz="6000" spc="-100">
                <a:solidFill>
                  <a:srgbClr val="11359A"/>
                </a:solidFill>
                <a:ea typeface="Pretendard Bold"/>
              </a:rPr>
              <a:t>도 </a:t>
            </a:r>
            <a:endParaRPr lang="ko-KR" altLang="en-US" sz="6000" b="0" i="0" u="none" strike="noStrike" spc="-100">
              <a:solidFill>
                <a:srgbClr val="11359A"/>
              </a:solidFill>
              <a:ea typeface="Pretendard Bold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106900" y="9512300"/>
            <a:ext cx="4445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000000">
                    <a:alpha val="40000"/>
                  </a:srgbClr>
                </a:solidFill>
                <a:latin typeface="Pretendard Bold"/>
              </a:rPr>
              <a:t>03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5A3FDB1A-209C-4C86-86A2-218CA701E1DC}"/>
              </a:ext>
            </a:extLst>
          </p:cNvPr>
          <p:cNvSpPr txBox="1"/>
          <p:nvPr/>
        </p:nvSpPr>
        <p:spPr>
          <a:xfrm>
            <a:off x="11599166" y="7534256"/>
            <a:ext cx="32702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[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관제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센터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]</a:t>
            </a:r>
            <a:endParaRPr lang="en-US" sz="2200" b="1" i="0" u="none" strike="noStrike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86759-176D-1686-A22C-0C8087A02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611" y="3431131"/>
            <a:ext cx="841089" cy="796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405B27-DD69-069A-9AD7-5BF7E58D8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079" y="3361514"/>
            <a:ext cx="609600" cy="1285875"/>
          </a:xfrm>
          <a:prstGeom prst="rect">
            <a:avLst/>
          </a:prstGeom>
        </p:spPr>
      </p:pic>
      <p:pic>
        <p:nvPicPr>
          <p:cNvPr id="13" name="Picture 12" descr="VMS(문자식) - 거현산업">
            <a:extLst>
              <a:ext uri="{FF2B5EF4-FFF2-40B4-BE49-F238E27FC236}">
                <a16:creationId xmlns:a16="http://schemas.microsoft.com/office/drawing/2014/main" id="{511C50F4-4124-1345-8EFE-CA79C5262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980" y="5034029"/>
            <a:ext cx="1355324" cy="1639122"/>
          </a:xfrm>
          <a:prstGeom prst="rect">
            <a:avLst/>
          </a:prstGeom>
        </p:spPr>
      </p:pic>
      <p:pic>
        <p:nvPicPr>
          <p:cNvPr id="14" name="Picture 13" descr="스피커 오디오 도구 기호 - 무료 음악개 아이콘">
            <a:extLst>
              <a:ext uri="{FF2B5EF4-FFF2-40B4-BE49-F238E27FC236}">
                <a16:creationId xmlns:a16="http://schemas.microsoft.com/office/drawing/2014/main" id="{CA078D2B-4C4B-A92C-9753-6EB4660F99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5560" y="5458948"/>
            <a:ext cx="1064340" cy="116708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C7E1B1-6640-BD32-1C2B-BBC0C7DC398E}"/>
              </a:ext>
            </a:extLst>
          </p:cNvPr>
          <p:cNvSpPr/>
          <p:nvPr/>
        </p:nvSpPr>
        <p:spPr>
          <a:xfrm>
            <a:off x="2379004" y="2990654"/>
            <a:ext cx="5652197" cy="443581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탑아이티(주)">
            <a:extLst>
              <a:ext uri="{FF2B5EF4-FFF2-40B4-BE49-F238E27FC236}">
                <a16:creationId xmlns:a16="http://schemas.microsoft.com/office/drawing/2014/main" id="{460272C8-A5D7-DAD5-D75D-5AB20EBC9D4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426" t="2099" r="32735" b="-807"/>
          <a:stretch>
            <a:fillRect/>
          </a:stretch>
        </p:blipFill>
        <p:spPr>
          <a:xfrm>
            <a:off x="4568789" y="5327181"/>
            <a:ext cx="909788" cy="1579524"/>
          </a:xfrm>
          <a:prstGeom prst="rect">
            <a:avLst/>
          </a:prstGeom>
        </p:spPr>
      </p:pic>
      <p:pic>
        <p:nvPicPr>
          <p:cNvPr id="18" name="Picture 17" descr="대시보드 아이콘입니다. 기계 학습 컬렉션의 흑백 스타일 디자인. UX와 UI. 픽셀 완벽한 대시보드 아이콘입니다. 웹 디자인, 앱,  소프트웨어, 인쇄용. 로열티 무료 사진, 그림, 이미지 그리고 스톡포토그래피. Image 108745611">
            <a:extLst>
              <a:ext uri="{FF2B5EF4-FFF2-40B4-BE49-F238E27FC236}">
                <a16:creationId xmlns:a16="http://schemas.microsoft.com/office/drawing/2014/main" id="{1E9B72E5-FA05-9652-4B08-F651E1D76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2033" t="14481" r="599" b="30723"/>
          <a:stretch>
            <a:fillRect/>
          </a:stretch>
        </p:blipFill>
        <p:spPr>
          <a:xfrm>
            <a:off x="11457833" y="3199125"/>
            <a:ext cx="3496664" cy="1867861"/>
          </a:xfrm>
          <a:prstGeom prst="rect">
            <a:avLst/>
          </a:prstGeom>
        </p:spPr>
      </p:pic>
      <p:pic>
        <p:nvPicPr>
          <p:cNvPr id="20" name="Picture 19" descr="모니터링 - 무료 사업개 아이콘">
            <a:extLst>
              <a:ext uri="{FF2B5EF4-FFF2-40B4-BE49-F238E27FC236}">
                <a16:creationId xmlns:a16="http://schemas.microsoft.com/office/drawing/2014/main" id="{C45C667A-B651-EF08-C7FF-03BFF068F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2606" y="5420420"/>
            <a:ext cx="1308350" cy="1218451"/>
          </a:xfrm>
          <a:prstGeom prst="rect">
            <a:avLst/>
          </a:prstGeom>
        </p:spPr>
      </p:pic>
      <p:pic>
        <p:nvPicPr>
          <p:cNvPr id="21" name="Picture 20" descr="설정 - 무료 도구 및기구개 아이콘">
            <a:extLst>
              <a:ext uri="{FF2B5EF4-FFF2-40B4-BE49-F238E27FC236}">
                <a16:creationId xmlns:a16="http://schemas.microsoft.com/office/drawing/2014/main" id="{062F3A51-E0FB-8893-A77E-9133EF7F7A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43426" y="5420421"/>
            <a:ext cx="1308350" cy="121845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AFF049-F53E-1DE1-BB34-B6B2C09BC533}"/>
              </a:ext>
            </a:extLst>
          </p:cNvPr>
          <p:cNvSpPr/>
          <p:nvPr/>
        </p:nvSpPr>
        <p:spPr>
          <a:xfrm>
            <a:off x="10380003" y="2990653"/>
            <a:ext cx="5652197" cy="443581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B0126881-1CAE-5499-F267-AD773BDF720B}"/>
              </a:ext>
            </a:extLst>
          </p:cNvPr>
          <p:cNvSpPr txBox="1"/>
          <p:nvPr/>
        </p:nvSpPr>
        <p:spPr>
          <a:xfrm>
            <a:off x="6012592" y="6622425"/>
            <a:ext cx="1690598" cy="7136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VMS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24499"/>
              </a:lnSpc>
            </a:pP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(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안내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전광판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)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40EBDA7E-A2D4-0DAB-D14A-9C294A79D1DE}"/>
              </a:ext>
            </a:extLst>
          </p:cNvPr>
          <p:cNvSpPr txBox="1"/>
          <p:nvPr/>
        </p:nvSpPr>
        <p:spPr>
          <a:xfrm>
            <a:off x="11599165" y="6648110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모니터링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0B84302E-563D-8BC2-6975-EE95972010AF}"/>
              </a:ext>
            </a:extLst>
          </p:cNvPr>
          <p:cNvSpPr txBox="1"/>
          <p:nvPr/>
        </p:nvSpPr>
        <p:spPr>
          <a:xfrm>
            <a:off x="13397143" y="6648110"/>
            <a:ext cx="1587857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설정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및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제어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314FF5A1-2932-04F4-C398-2D53503BDD3C}"/>
              </a:ext>
            </a:extLst>
          </p:cNvPr>
          <p:cNvSpPr txBox="1"/>
          <p:nvPr/>
        </p:nvSpPr>
        <p:spPr>
          <a:xfrm>
            <a:off x="2545063" y="6776536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스피커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73849203-1F0E-DB16-CA63-B8D9A8B8D24D}"/>
              </a:ext>
            </a:extLst>
          </p:cNvPr>
          <p:cNvSpPr txBox="1"/>
          <p:nvPr/>
        </p:nvSpPr>
        <p:spPr>
          <a:xfrm>
            <a:off x="4188929" y="6776536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제어함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A189A9B6-C186-9DC6-531F-166C591B40B3}"/>
              </a:ext>
            </a:extLst>
          </p:cNvPr>
          <p:cNvSpPr txBox="1"/>
          <p:nvPr/>
        </p:nvSpPr>
        <p:spPr>
          <a:xfrm>
            <a:off x="5742895" y="4362109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센서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/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카메라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5CA9AD90-01CC-EAD0-4246-E6781A01B96A}"/>
              </a:ext>
            </a:extLst>
          </p:cNvPr>
          <p:cNvSpPr txBox="1"/>
          <p:nvPr/>
        </p:nvSpPr>
        <p:spPr>
          <a:xfrm>
            <a:off x="2545064" y="4760233"/>
            <a:ext cx="1857553" cy="5466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시간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표시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신호등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CAE55F6B-2AA5-E61B-953A-9A29F80749DF}"/>
              </a:ext>
            </a:extLst>
          </p:cNvPr>
          <p:cNvSpPr txBox="1"/>
          <p:nvPr/>
        </p:nvSpPr>
        <p:spPr>
          <a:xfrm>
            <a:off x="12408255" y="4952873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대시보드</a:t>
            </a:r>
            <a:endParaRPr lang="en-US" altLang="ko-KR" sz="2200" b="1" i="0" u="none" strike="noStrike" err="1">
              <a:solidFill>
                <a:srgbClr val="11359A"/>
              </a:solidFill>
              <a:latin typeface="Pretendard ExtraBold"/>
              <a:ea typeface="맑은 고딕"/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6907FB2-F086-66FA-2524-38869B09CF59}"/>
              </a:ext>
            </a:extLst>
          </p:cNvPr>
          <p:cNvSpPr/>
          <p:nvPr/>
        </p:nvSpPr>
        <p:spPr>
          <a:xfrm>
            <a:off x="8129586" y="4886324"/>
            <a:ext cx="2128837" cy="585788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B3E773-680D-58C5-87CB-776F229CA089}"/>
              </a:ext>
            </a:extLst>
          </p:cNvPr>
          <p:cNvCxnSpPr/>
          <p:nvPr/>
        </p:nvCxnSpPr>
        <p:spPr>
          <a:xfrm flipH="1" flipV="1">
            <a:off x="10015538" y="2614612"/>
            <a:ext cx="1085850" cy="7000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경찰관 - 무료 직업과 직업개 아이콘">
            <a:extLst>
              <a:ext uri="{FF2B5EF4-FFF2-40B4-BE49-F238E27FC236}">
                <a16:creationId xmlns:a16="http://schemas.microsoft.com/office/drawing/2014/main" id="{CAB7523C-8B2C-631F-6ABE-397E057B5B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86775" y="1857375"/>
            <a:ext cx="1485900" cy="1271588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id="{4B40C89A-E511-78F0-A9B5-2F86ABAF960F}"/>
              </a:ext>
            </a:extLst>
          </p:cNvPr>
          <p:cNvSpPr txBox="1"/>
          <p:nvPr/>
        </p:nvSpPr>
        <p:spPr>
          <a:xfrm>
            <a:off x="8486095" y="3104809"/>
            <a:ext cx="1600700" cy="5209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24499"/>
              </a:lnSpc>
            </a:pP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연계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 (</a:t>
            </a:r>
            <a:r>
              <a:rPr lang="en-US" altLang="ko-KR" sz="2200" b="1" err="1">
                <a:solidFill>
                  <a:srgbClr val="11359A"/>
                </a:solidFill>
                <a:latin typeface="Pretendard ExtraBold"/>
                <a:ea typeface="맑은 고딕"/>
              </a:rPr>
              <a:t>경찰서</a:t>
            </a:r>
            <a:r>
              <a:rPr lang="en-US" altLang="ko-KR" sz="2200" b="1">
                <a:solidFill>
                  <a:srgbClr val="11359A"/>
                </a:solidFill>
                <a:latin typeface="Pretendard ExtraBold"/>
                <a:ea typeface="맑은 고딕"/>
              </a:rPr>
              <a:t>)</a:t>
            </a:r>
          </a:p>
        </p:txBody>
      </p:sp>
      <p:pic>
        <p:nvPicPr>
          <p:cNvPr id="4" name="Picture 3" descr="일체 포함 - 무료 과학 기술개 아이콘">
            <a:extLst>
              <a:ext uri="{FF2B5EF4-FFF2-40B4-BE49-F238E27FC236}">
                <a16:creationId xmlns:a16="http://schemas.microsoft.com/office/drawing/2014/main" id="{7973B254-3349-FD01-3559-09F90F23FA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0630" y="10732770"/>
            <a:ext cx="868680" cy="742950"/>
          </a:xfrm>
          <a:prstGeom prst="rect">
            <a:avLst/>
          </a:prstGeom>
        </p:spPr>
      </p:pic>
      <p:pic>
        <p:nvPicPr>
          <p:cNvPr id="16" name="Picture 15" descr="인공 지능 - 무료 과학 기술개 아이콘">
            <a:extLst>
              <a:ext uri="{FF2B5EF4-FFF2-40B4-BE49-F238E27FC236}">
                <a16:creationId xmlns:a16="http://schemas.microsoft.com/office/drawing/2014/main" id="{CF0FDE98-7C6F-AAA6-A77E-1CE77D8049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8270" y="5036820"/>
            <a:ext cx="842010" cy="7734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17</cp:revision>
  <dcterms:created xsi:type="dcterms:W3CDTF">2006-08-16T00:00:00Z</dcterms:created>
  <dcterms:modified xsi:type="dcterms:W3CDTF">2025-07-02T12:17:40Z</dcterms:modified>
</cp:coreProperties>
</file>